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5"/>
  </p:sldMasterIdLst>
  <p:notesMasterIdLst>
    <p:notesMasterId r:id="rId12"/>
  </p:notesMasterIdLst>
  <p:handoutMasterIdLst>
    <p:handoutMasterId r:id="rId13"/>
  </p:handoutMasterIdLst>
  <p:sldIdLst>
    <p:sldId id="379" r:id="rId6"/>
    <p:sldId id="467" r:id="rId7"/>
    <p:sldId id="468" r:id="rId8"/>
    <p:sldId id="475" r:id="rId9"/>
    <p:sldId id="476" r:id="rId10"/>
    <p:sldId id="477" r:id="rId11"/>
  </p:sldIdLst>
  <p:sldSz cx="12192000" cy="6858000"/>
  <p:notesSz cx="6400800" cy="11736388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C000"/>
    <a:srgbClr val="CCDD44"/>
    <a:srgbClr val="CC0099"/>
    <a:srgbClr val="FFFFFF"/>
    <a:srgbClr val="ED7D31"/>
    <a:srgbClr val="4472C4"/>
    <a:srgbClr val="C1D72E"/>
    <a:srgbClr val="86951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2364" autoAdjust="0"/>
  </p:normalViewPr>
  <p:slideViewPr>
    <p:cSldViewPr snapToGrid="0" snapToObjects="1">
      <p:cViewPr varScale="1">
        <p:scale>
          <a:sx n="67" d="100"/>
          <a:sy n="67" d="100"/>
        </p:scale>
        <p:origin x="762" y="66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notesViewPr>
    <p:cSldViewPr snapToGrid="0" snapToObjects="1">
      <p:cViewPr varScale="1">
        <p:scale>
          <a:sx n="57" d="100"/>
          <a:sy n="57" d="100"/>
        </p:scale>
        <p:origin x="20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5F7C7-B3A1-4382-B1F7-2C28A211ED3C}" type="datetimeFigureOut">
              <a:rPr lang="es-CO" smtClean="0"/>
              <a:t>21/09/2018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BDE8B3-2E90-4B76-A96E-A114B2F636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43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0"/>
            <a:ext cx="2773680" cy="5888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t>9/21/2018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319088" y="1466850"/>
            <a:ext cx="7038976" cy="3960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648138"/>
            <a:ext cx="5120640" cy="462120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47532"/>
            <a:ext cx="2773680" cy="5888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6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CD6C7A-7165-C24B-BD36-5513880062D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9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123"/>
            <a:ext cx="12207195" cy="686312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3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0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20" name="Group 43"/>
          <p:cNvGrpSpPr/>
          <p:nvPr userDrawn="1"/>
        </p:nvGrpSpPr>
        <p:grpSpPr>
          <a:xfrm>
            <a:off x="123000" y="194437"/>
            <a:ext cx="737444" cy="655864"/>
            <a:chOff x="3592513" y="1063626"/>
            <a:chExt cx="4995863" cy="4719638"/>
          </a:xfrm>
          <a:solidFill>
            <a:schemeClr val="bg1"/>
          </a:solidFill>
        </p:grpSpPr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3592513" y="3014663"/>
              <a:ext cx="2541588" cy="2744788"/>
            </a:xfrm>
            <a:custGeom>
              <a:avLst/>
              <a:gdLst>
                <a:gd name="T0" fmla="*/ 0 w 3203"/>
                <a:gd name="T1" fmla="*/ 0 h 3457"/>
                <a:gd name="T2" fmla="*/ 3203 w 3203"/>
                <a:gd name="T3" fmla="*/ 0 h 3457"/>
                <a:gd name="T4" fmla="*/ 3203 w 3203"/>
                <a:gd name="T5" fmla="*/ 342 h 3457"/>
                <a:gd name="T6" fmla="*/ 2538 w 3203"/>
                <a:gd name="T7" fmla="*/ 342 h 3457"/>
                <a:gd name="T8" fmla="*/ 2538 w 3203"/>
                <a:gd name="T9" fmla="*/ 3457 h 3457"/>
                <a:gd name="T10" fmla="*/ 273 w 3203"/>
                <a:gd name="T11" fmla="*/ 3457 h 3457"/>
                <a:gd name="T12" fmla="*/ 273 w 3203"/>
                <a:gd name="T13" fmla="*/ 342 h 3457"/>
                <a:gd name="T14" fmla="*/ 0 w 3203"/>
                <a:gd name="T15" fmla="*/ 342 h 3457"/>
                <a:gd name="T16" fmla="*/ 0 w 3203"/>
                <a:gd name="T17" fmla="*/ 0 h 3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3" h="3457">
                  <a:moveTo>
                    <a:pt x="0" y="0"/>
                  </a:moveTo>
                  <a:lnTo>
                    <a:pt x="3203" y="0"/>
                  </a:lnTo>
                  <a:lnTo>
                    <a:pt x="3203" y="342"/>
                  </a:lnTo>
                  <a:lnTo>
                    <a:pt x="2538" y="342"/>
                  </a:lnTo>
                  <a:lnTo>
                    <a:pt x="2538" y="3457"/>
                  </a:lnTo>
                  <a:lnTo>
                    <a:pt x="273" y="3457"/>
                  </a:lnTo>
                  <a:lnTo>
                    <a:pt x="273" y="342"/>
                  </a:lnTo>
                  <a:lnTo>
                    <a:pt x="0" y="3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689600" y="2193926"/>
              <a:ext cx="2449513" cy="3568700"/>
            </a:xfrm>
            <a:custGeom>
              <a:avLst/>
              <a:gdLst>
                <a:gd name="T0" fmla="*/ 2508 w 3086"/>
                <a:gd name="T1" fmla="*/ 4 h 4496"/>
                <a:gd name="T2" fmla="*/ 2599 w 3086"/>
                <a:gd name="T3" fmla="*/ 23 h 4496"/>
                <a:gd name="T4" fmla="*/ 2657 w 3086"/>
                <a:gd name="T5" fmla="*/ 38 h 4496"/>
                <a:gd name="T6" fmla="*/ 2720 w 3086"/>
                <a:gd name="T7" fmla="*/ 63 h 4496"/>
                <a:gd name="T8" fmla="*/ 2880 w 3086"/>
                <a:gd name="T9" fmla="*/ 166 h 4496"/>
                <a:gd name="T10" fmla="*/ 3008 w 3086"/>
                <a:gd name="T11" fmla="*/ 309 h 4496"/>
                <a:gd name="T12" fmla="*/ 3080 w 3086"/>
                <a:gd name="T13" fmla="*/ 487 h 4496"/>
                <a:gd name="T14" fmla="*/ 2914 w 3086"/>
                <a:gd name="T15" fmla="*/ 2148 h 4496"/>
                <a:gd name="T16" fmla="*/ 2857 w 3086"/>
                <a:gd name="T17" fmla="*/ 2344 h 4496"/>
                <a:gd name="T18" fmla="*/ 2737 w 3086"/>
                <a:gd name="T19" fmla="*/ 2480 h 4496"/>
                <a:gd name="T20" fmla="*/ 2555 w 3086"/>
                <a:gd name="T21" fmla="*/ 2560 h 4496"/>
                <a:gd name="T22" fmla="*/ 2315 w 3086"/>
                <a:gd name="T23" fmla="*/ 2591 h 4496"/>
                <a:gd name="T24" fmla="*/ 2219 w 3086"/>
                <a:gd name="T25" fmla="*/ 2591 h 4496"/>
                <a:gd name="T26" fmla="*/ 1965 w 3086"/>
                <a:gd name="T27" fmla="*/ 2581 h 4496"/>
                <a:gd name="T28" fmla="*/ 1709 w 3086"/>
                <a:gd name="T29" fmla="*/ 2585 h 4496"/>
                <a:gd name="T30" fmla="*/ 1478 w 3086"/>
                <a:gd name="T31" fmla="*/ 2606 h 4496"/>
                <a:gd name="T32" fmla="*/ 1291 w 3086"/>
                <a:gd name="T33" fmla="*/ 2650 h 4496"/>
                <a:gd name="T34" fmla="*/ 1173 w 3086"/>
                <a:gd name="T35" fmla="*/ 2722 h 4496"/>
                <a:gd name="T36" fmla="*/ 1106 w 3086"/>
                <a:gd name="T37" fmla="*/ 2860 h 4496"/>
                <a:gd name="T38" fmla="*/ 1018 w 3086"/>
                <a:gd name="T39" fmla="*/ 3091 h 4496"/>
                <a:gd name="T40" fmla="*/ 919 w 3086"/>
                <a:gd name="T41" fmla="*/ 3391 h 4496"/>
                <a:gd name="T42" fmla="*/ 812 w 3086"/>
                <a:gd name="T43" fmla="*/ 3738 h 4496"/>
                <a:gd name="T44" fmla="*/ 709 w 3086"/>
                <a:gd name="T45" fmla="*/ 4110 h 4496"/>
                <a:gd name="T46" fmla="*/ 628 w 3086"/>
                <a:gd name="T47" fmla="*/ 4341 h 4496"/>
                <a:gd name="T48" fmla="*/ 506 w 3086"/>
                <a:gd name="T49" fmla="*/ 4454 h 4496"/>
                <a:gd name="T50" fmla="*/ 344 w 3086"/>
                <a:gd name="T51" fmla="*/ 4496 h 4496"/>
                <a:gd name="T52" fmla="*/ 206 w 3086"/>
                <a:gd name="T53" fmla="*/ 4467 h 4496"/>
                <a:gd name="T54" fmla="*/ 78 w 3086"/>
                <a:gd name="T55" fmla="*/ 4372 h 4496"/>
                <a:gd name="T56" fmla="*/ 8 w 3086"/>
                <a:gd name="T57" fmla="*/ 4231 h 4496"/>
                <a:gd name="T58" fmla="*/ 10 w 3086"/>
                <a:gd name="T59" fmla="*/ 4068 h 4496"/>
                <a:gd name="T60" fmla="*/ 61 w 3086"/>
                <a:gd name="T61" fmla="*/ 3872 h 4496"/>
                <a:gd name="T62" fmla="*/ 132 w 3086"/>
                <a:gd name="T63" fmla="*/ 3606 h 4496"/>
                <a:gd name="T64" fmla="*/ 218 w 3086"/>
                <a:gd name="T65" fmla="*/ 3299 h 4496"/>
                <a:gd name="T66" fmla="*/ 313 w 3086"/>
                <a:gd name="T67" fmla="*/ 2984 h 4496"/>
                <a:gd name="T68" fmla="*/ 413 w 3086"/>
                <a:gd name="T69" fmla="*/ 2686 h 4496"/>
                <a:gd name="T70" fmla="*/ 508 w 3086"/>
                <a:gd name="T71" fmla="*/ 2438 h 4496"/>
                <a:gd name="T72" fmla="*/ 596 w 3086"/>
                <a:gd name="T73" fmla="*/ 2266 h 4496"/>
                <a:gd name="T74" fmla="*/ 741 w 3086"/>
                <a:gd name="T75" fmla="*/ 2125 h 4496"/>
                <a:gd name="T76" fmla="*/ 966 w 3086"/>
                <a:gd name="T77" fmla="*/ 2020 h 4496"/>
                <a:gd name="T78" fmla="*/ 1272 w 3086"/>
                <a:gd name="T79" fmla="*/ 1951 h 4496"/>
                <a:gd name="T80" fmla="*/ 1658 w 3086"/>
                <a:gd name="T81" fmla="*/ 1917 h 4496"/>
                <a:gd name="T82" fmla="*/ 1654 w 3086"/>
                <a:gd name="T83" fmla="*/ 949 h 4496"/>
                <a:gd name="T84" fmla="*/ 1295 w 3086"/>
                <a:gd name="T85" fmla="*/ 991 h 4496"/>
                <a:gd name="T86" fmla="*/ 867 w 3086"/>
                <a:gd name="T87" fmla="*/ 981 h 4496"/>
                <a:gd name="T88" fmla="*/ 384 w 3086"/>
                <a:gd name="T89" fmla="*/ 911 h 4496"/>
                <a:gd name="T90" fmla="*/ 237 w 3086"/>
                <a:gd name="T91" fmla="*/ 838 h 4496"/>
                <a:gd name="T92" fmla="*/ 151 w 3086"/>
                <a:gd name="T93" fmla="*/ 708 h 4496"/>
                <a:gd name="T94" fmla="*/ 140 w 3086"/>
                <a:gd name="T95" fmla="*/ 546 h 4496"/>
                <a:gd name="T96" fmla="*/ 212 w 3086"/>
                <a:gd name="T97" fmla="*/ 399 h 4496"/>
                <a:gd name="T98" fmla="*/ 342 w 3086"/>
                <a:gd name="T99" fmla="*/ 311 h 4496"/>
                <a:gd name="T100" fmla="*/ 504 w 3086"/>
                <a:gd name="T101" fmla="*/ 302 h 4496"/>
                <a:gd name="T102" fmla="*/ 976 w 3086"/>
                <a:gd name="T103" fmla="*/ 367 h 4496"/>
                <a:gd name="T104" fmla="*/ 1383 w 3086"/>
                <a:gd name="T105" fmla="*/ 363 h 4496"/>
                <a:gd name="T106" fmla="*/ 1727 w 3086"/>
                <a:gd name="T107" fmla="*/ 292 h 4496"/>
                <a:gd name="T108" fmla="*/ 2003 w 3086"/>
                <a:gd name="T109" fmla="*/ 153 h 4496"/>
                <a:gd name="T110" fmla="*/ 2038 w 3086"/>
                <a:gd name="T111" fmla="*/ 130 h 4496"/>
                <a:gd name="T112" fmla="*/ 2131 w 3086"/>
                <a:gd name="T113" fmla="*/ 78 h 4496"/>
                <a:gd name="T114" fmla="*/ 2259 w 3086"/>
                <a:gd name="T115" fmla="*/ 27 h 4496"/>
                <a:gd name="T116" fmla="*/ 2361 w 3086"/>
                <a:gd name="T117" fmla="*/ 6 h 4496"/>
                <a:gd name="T118" fmla="*/ 2433 w 3086"/>
                <a:gd name="T119" fmla="*/ 0 h 4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86" h="4496">
                  <a:moveTo>
                    <a:pt x="2433" y="0"/>
                  </a:moveTo>
                  <a:lnTo>
                    <a:pt x="2469" y="0"/>
                  </a:lnTo>
                  <a:lnTo>
                    <a:pt x="2508" y="4"/>
                  </a:lnTo>
                  <a:lnTo>
                    <a:pt x="2538" y="10"/>
                  </a:lnTo>
                  <a:lnTo>
                    <a:pt x="2571" y="15"/>
                  </a:lnTo>
                  <a:lnTo>
                    <a:pt x="2599" y="23"/>
                  </a:lnTo>
                  <a:lnTo>
                    <a:pt x="2624" y="29"/>
                  </a:lnTo>
                  <a:lnTo>
                    <a:pt x="2643" y="34"/>
                  </a:lnTo>
                  <a:lnTo>
                    <a:pt x="2657" y="38"/>
                  </a:lnTo>
                  <a:lnTo>
                    <a:pt x="2662" y="40"/>
                  </a:lnTo>
                  <a:lnTo>
                    <a:pt x="2662" y="40"/>
                  </a:lnTo>
                  <a:lnTo>
                    <a:pt x="2720" y="63"/>
                  </a:lnTo>
                  <a:lnTo>
                    <a:pt x="2775" y="94"/>
                  </a:lnTo>
                  <a:lnTo>
                    <a:pt x="2828" y="126"/>
                  </a:lnTo>
                  <a:lnTo>
                    <a:pt x="2880" y="166"/>
                  </a:lnTo>
                  <a:lnTo>
                    <a:pt x="2928" y="208"/>
                  </a:lnTo>
                  <a:lnTo>
                    <a:pt x="2970" y="256"/>
                  </a:lnTo>
                  <a:lnTo>
                    <a:pt x="3008" y="309"/>
                  </a:lnTo>
                  <a:lnTo>
                    <a:pt x="3038" y="365"/>
                  </a:lnTo>
                  <a:lnTo>
                    <a:pt x="3063" y="424"/>
                  </a:lnTo>
                  <a:lnTo>
                    <a:pt x="3080" y="487"/>
                  </a:lnTo>
                  <a:lnTo>
                    <a:pt x="3086" y="554"/>
                  </a:lnTo>
                  <a:lnTo>
                    <a:pt x="3084" y="624"/>
                  </a:lnTo>
                  <a:lnTo>
                    <a:pt x="2914" y="2148"/>
                  </a:lnTo>
                  <a:lnTo>
                    <a:pt x="2903" y="2220"/>
                  </a:lnTo>
                  <a:lnTo>
                    <a:pt x="2884" y="2285"/>
                  </a:lnTo>
                  <a:lnTo>
                    <a:pt x="2857" y="2344"/>
                  </a:lnTo>
                  <a:lnTo>
                    <a:pt x="2825" y="2396"/>
                  </a:lnTo>
                  <a:lnTo>
                    <a:pt x="2784" y="2442"/>
                  </a:lnTo>
                  <a:lnTo>
                    <a:pt x="2737" y="2480"/>
                  </a:lnTo>
                  <a:lnTo>
                    <a:pt x="2683" y="2512"/>
                  </a:lnTo>
                  <a:lnTo>
                    <a:pt x="2622" y="2539"/>
                  </a:lnTo>
                  <a:lnTo>
                    <a:pt x="2555" y="2560"/>
                  </a:lnTo>
                  <a:lnTo>
                    <a:pt x="2483" y="2575"/>
                  </a:lnTo>
                  <a:lnTo>
                    <a:pt x="2401" y="2587"/>
                  </a:lnTo>
                  <a:lnTo>
                    <a:pt x="2315" y="2591"/>
                  </a:lnTo>
                  <a:lnTo>
                    <a:pt x="2221" y="2591"/>
                  </a:lnTo>
                  <a:lnTo>
                    <a:pt x="2221" y="2591"/>
                  </a:lnTo>
                  <a:lnTo>
                    <a:pt x="2219" y="2591"/>
                  </a:lnTo>
                  <a:lnTo>
                    <a:pt x="2135" y="2587"/>
                  </a:lnTo>
                  <a:lnTo>
                    <a:pt x="2051" y="2583"/>
                  </a:lnTo>
                  <a:lnTo>
                    <a:pt x="1965" y="2581"/>
                  </a:lnTo>
                  <a:lnTo>
                    <a:pt x="1877" y="2581"/>
                  </a:lnTo>
                  <a:lnTo>
                    <a:pt x="1793" y="2581"/>
                  </a:lnTo>
                  <a:lnTo>
                    <a:pt x="1709" y="2585"/>
                  </a:lnTo>
                  <a:lnTo>
                    <a:pt x="1629" y="2589"/>
                  </a:lnTo>
                  <a:lnTo>
                    <a:pt x="1551" y="2596"/>
                  </a:lnTo>
                  <a:lnTo>
                    <a:pt x="1478" y="2606"/>
                  </a:lnTo>
                  <a:lnTo>
                    <a:pt x="1409" y="2617"/>
                  </a:lnTo>
                  <a:lnTo>
                    <a:pt x="1346" y="2633"/>
                  </a:lnTo>
                  <a:lnTo>
                    <a:pt x="1291" y="2650"/>
                  </a:lnTo>
                  <a:lnTo>
                    <a:pt x="1243" y="2671"/>
                  </a:lnTo>
                  <a:lnTo>
                    <a:pt x="1203" y="2696"/>
                  </a:lnTo>
                  <a:lnTo>
                    <a:pt x="1173" y="2722"/>
                  </a:lnTo>
                  <a:lnTo>
                    <a:pt x="1152" y="2755"/>
                  </a:lnTo>
                  <a:lnTo>
                    <a:pt x="1131" y="2801"/>
                  </a:lnTo>
                  <a:lnTo>
                    <a:pt x="1106" y="2860"/>
                  </a:lnTo>
                  <a:lnTo>
                    <a:pt x="1079" y="2927"/>
                  </a:lnTo>
                  <a:lnTo>
                    <a:pt x="1050" y="3005"/>
                  </a:lnTo>
                  <a:lnTo>
                    <a:pt x="1018" y="3091"/>
                  </a:lnTo>
                  <a:lnTo>
                    <a:pt x="986" y="3184"/>
                  </a:lnTo>
                  <a:lnTo>
                    <a:pt x="953" y="3284"/>
                  </a:lnTo>
                  <a:lnTo>
                    <a:pt x="919" y="3391"/>
                  </a:lnTo>
                  <a:lnTo>
                    <a:pt x="882" y="3503"/>
                  </a:lnTo>
                  <a:lnTo>
                    <a:pt x="848" y="3620"/>
                  </a:lnTo>
                  <a:lnTo>
                    <a:pt x="812" y="3738"/>
                  </a:lnTo>
                  <a:lnTo>
                    <a:pt x="775" y="3860"/>
                  </a:lnTo>
                  <a:lnTo>
                    <a:pt x="741" y="3984"/>
                  </a:lnTo>
                  <a:lnTo>
                    <a:pt x="709" y="4110"/>
                  </a:lnTo>
                  <a:lnTo>
                    <a:pt x="676" y="4236"/>
                  </a:lnTo>
                  <a:lnTo>
                    <a:pt x="657" y="4292"/>
                  </a:lnTo>
                  <a:lnTo>
                    <a:pt x="628" y="4341"/>
                  </a:lnTo>
                  <a:lnTo>
                    <a:pt x="594" y="4387"/>
                  </a:lnTo>
                  <a:lnTo>
                    <a:pt x="552" y="4423"/>
                  </a:lnTo>
                  <a:lnTo>
                    <a:pt x="506" y="4454"/>
                  </a:lnTo>
                  <a:lnTo>
                    <a:pt x="455" y="4477"/>
                  </a:lnTo>
                  <a:lnTo>
                    <a:pt x="399" y="4490"/>
                  </a:lnTo>
                  <a:lnTo>
                    <a:pt x="344" y="4496"/>
                  </a:lnTo>
                  <a:lnTo>
                    <a:pt x="302" y="4492"/>
                  </a:lnTo>
                  <a:lnTo>
                    <a:pt x="260" y="4485"/>
                  </a:lnTo>
                  <a:lnTo>
                    <a:pt x="206" y="4467"/>
                  </a:lnTo>
                  <a:lnTo>
                    <a:pt x="159" y="4441"/>
                  </a:lnTo>
                  <a:lnTo>
                    <a:pt x="115" y="4408"/>
                  </a:lnTo>
                  <a:lnTo>
                    <a:pt x="78" y="4372"/>
                  </a:lnTo>
                  <a:lnTo>
                    <a:pt x="48" y="4328"/>
                  </a:lnTo>
                  <a:lnTo>
                    <a:pt x="25" y="4280"/>
                  </a:lnTo>
                  <a:lnTo>
                    <a:pt x="8" y="4231"/>
                  </a:lnTo>
                  <a:lnTo>
                    <a:pt x="0" y="4177"/>
                  </a:lnTo>
                  <a:lnTo>
                    <a:pt x="0" y="4124"/>
                  </a:lnTo>
                  <a:lnTo>
                    <a:pt x="10" y="4068"/>
                  </a:lnTo>
                  <a:lnTo>
                    <a:pt x="25" y="4013"/>
                  </a:lnTo>
                  <a:lnTo>
                    <a:pt x="42" y="3946"/>
                  </a:lnTo>
                  <a:lnTo>
                    <a:pt x="61" y="3872"/>
                  </a:lnTo>
                  <a:lnTo>
                    <a:pt x="82" y="3790"/>
                  </a:lnTo>
                  <a:lnTo>
                    <a:pt x="107" y="3700"/>
                  </a:lnTo>
                  <a:lnTo>
                    <a:pt x="132" y="3606"/>
                  </a:lnTo>
                  <a:lnTo>
                    <a:pt x="159" y="3507"/>
                  </a:lnTo>
                  <a:lnTo>
                    <a:pt x="189" y="3404"/>
                  </a:lnTo>
                  <a:lnTo>
                    <a:pt x="218" y="3299"/>
                  </a:lnTo>
                  <a:lnTo>
                    <a:pt x="250" y="3194"/>
                  </a:lnTo>
                  <a:lnTo>
                    <a:pt x="281" y="3089"/>
                  </a:lnTo>
                  <a:lnTo>
                    <a:pt x="313" y="2984"/>
                  </a:lnTo>
                  <a:lnTo>
                    <a:pt x="346" y="2881"/>
                  </a:lnTo>
                  <a:lnTo>
                    <a:pt x="380" y="2782"/>
                  </a:lnTo>
                  <a:lnTo>
                    <a:pt x="413" y="2686"/>
                  </a:lnTo>
                  <a:lnTo>
                    <a:pt x="445" y="2596"/>
                  </a:lnTo>
                  <a:lnTo>
                    <a:pt x="478" y="2512"/>
                  </a:lnTo>
                  <a:lnTo>
                    <a:pt x="508" y="2438"/>
                  </a:lnTo>
                  <a:lnTo>
                    <a:pt x="539" y="2369"/>
                  </a:lnTo>
                  <a:lnTo>
                    <a:pt x="567" y="2312"/>
                  </a:lnTo>
                  <a:lnTo>
                    <a:pt x="596" y="2266"/>
                  </a:lnTo>
                  <a:lnTo>
                    <a:pt x="634" y="2215"/>
                  </a:lnTo>
                  <a:lnTo>
                    <a:pt x="684" y="2167"/>
                  </a:lnTo>
                  <a:lnTo>
                    <a:pt x="741" y="2125"/>
                  </a:lnTo>
                  <a:lnTo>
                    <a:pt x="808" y="2085"/>
                  </a:lnTo>
                  <a:lnTo>
                    <a:pt x="882" y="2050"/>
                  </a:lnTo>
                  <a:lnTo>
                    <a:pt x="966" y="2020"/>
                  </a:lnTo>
                  <a:lnTo>
                    <a:pt x="1060" y="1993"/>
                  </a:lnTo>
                  <a:lnTo>
                    <a:pt x="1161" y="1970"/>
                  </a:lnTo>
                  <a:lnTo>
                    <a:pt x="1272" y="1951"/>
                  </a:lnTo>
                  <a:lnTo>
                    <a:pt x="1392" y="1936"/>
                  </a:lnTo>
                  <a:lnTo>
                    <a:pt x="1520" y="1924"/>
                  </a:lnTo>
                  <a:lnTo>
                    <a:pt x="1658" y="1917"/>
                  </a:lnTo>
                  <a:lnTo>
                    <a:pt x="1765" y="945"/>
                  </a:lnTo>
                  <a:lnTo>
                    <a:pt x="1767" y="924"/>
                  </a:lnTo>
                  <a:lnTo>
                    <a:pt x="1654" y="949"/>
                  </a:lnTo>
                  <a:lnTo>
                    <a:pt x="1539" y="970"/>
                  </a:lnTo>
                  <a:lnTo>
                    <a:pt x="1419" y="983"/>
                  </a:lnTo>
                  <a:lnTo>
                    <a:pt x="1295" y="991"/>
                  </a:lnTo>
                  <a:lnTo>
                    <a:pt x="1167" y="995"/>
                  </a:lnTo>
                  <a:lnTo>
                    <a:pt x="1020" y="991"/>
                  </a:lnTo>
                  <a:lnTo>
                    <a:pt x="867" y="981"/>
                  </a:lnTo>
                  <a:lnTo>
                    <a:pt x="711" y="964"/>
                  </a:lnTo>
                  <a:lnTo>
                    <a:pt x="550" y="941"/>
                  </a:lnTo>
                  <a:lnTo>
                    <a:pt x="384" y="911"/>
                  </a:lnTo>
                  <a:lnTo>
                    <a:pt x="331" y="895"/>
                  </a:lnTo>
                  <a:lnTo>
                    <a:pt x="281" y="871"/>
                  </a:lnTo>
                  <a:lnTo>
                    <a:pt x="237" y="838"/>
                  </a:lnTo>
                  <a:lnTo>
                    <a:pt x="201" y="800"/>
                  </a:lnTo>
                  <a:lnTo>
                    <a:pt x="172" y="756"/>
                  </a:lnTo>
                  <a:lnTo>
                    <a:pt x="151" y="708"/>
                  </a:lnTo>
                  <a:lnTo>
                    <a:pt x="138" y="655"/>
                  </a:lnTo>
                  <a:lnTo>
                    <a:pt x="134" y="601"/>
                  </a:lnTo>
                  <a:lnTo>
                    <a:pt x="140" y="546"/>
                  </a:lnTo>
                  <a:lnTo>
                    <a:pt x="155" y="493"/>
                  </a:lnTo>
                  <a:lnTo>
                    <a:pt x="180" y="443"/>
                  </a:lnTo>
                  <a:lnTo>
                    <a:pt x="212" y="399"/>
                  </a:lnTo>
                  <a:lnTo>
                    <a:pt x="250" y="363"/>
                  </a:lnTo>
                  <a:lnTo>
                    <a:pt x="294" y="334"/>
                  </a:lnTo>
                  <a:lnTo>
                    <a:pt x="342" y="311"/>
                  </a:lnTo>
                  <a:lnTo>
                    <a:pt x="395" y="300"/>
                  </a:lnTo>
                  <a:lnTo>
                    <a:pt x="449" y="296"/>
                  </a:lnTo>
                  <a:lnTo>
                    <a:pt x="504" y="302"/>
                  </a:lnTo>
                  <a:lnTo>
                    <a:pt x="669" y="330"/>
                  </a:lnTo>
                  <a:lnTo>
                    <a:pt x="825" y="353"/>
                  </a:lnTo>
                  <a:lnTo>
                    <a:pt x="976" y="367"/>
                  </a:lnTo>
                  <a:lnTo>
                    <a:pt x="1119" y="372"/>
                  </a:lnTo>
                  <a:lnTo>
                    <a:pt x="1255" y="372"/>
                  </a:lnTo>
                  <a:lnTo>
                    <a:pt x="1383" y="363"/>
                  </a:lnTo>
                  <a:lnTo>
                    <a:pt x="1505" y="348"/>
                  </a:lnTo>
                  <a:lnTo>
                    <a:pt x="1620" y="323"/>
                  </a:lnTo>
                  <a:lnTo>
                    <a:pt x="1727" y="292"/>
                  </a:lnTo>
                  <a:lnTo>
                    <a:pt x="1826" y="254"/>
                  </a:lnTo>
                  <a:lnTo>
                    <a:pt x="1917" y="206"/>
                  </a:lnTo>
                  <a:lnTo>
                    <a:pt x="2003" y="153"/>
                  </a:lnTo>
                  <a:lnTo>
                    <a:pt x="2007" y="149"/>
                  </a:lnTo>
                  <a:lnTo>
                    <a:pt x="2019" y="141"/>
                  </a:lnTo>
                  <a:lnTo>
                    <a:pt x="2038" y="130"/>
                  </a:lnTo>
                  <a:lnTo>
                    <a:pt x="2065" y="115"/>
                  </a:lnTo>
                  <a:lnTo>
                    <a:pt x="2095" y="97"/>
                  </a:lnTo>
                  <a:lnTo>
                    <a:pt x="2131" y="78"/>
                  </a:lnTo>
                  <a:lnTo>
                    <a:pt x="2171" y="59"/>
                  </a:lnTo>
                  <a:lnTo>
                    <a:pt x="2213" y="42"/>
                  </a:lnTo>
                  <a:lnTo>
                    <a:pt x="2259" y="27"/>
                  </a:lnTo>
                  <a:lnTo>
                    <a:pt x="2307" y="15"/>
                  </a:lnTo>
                  <a:lnTo>
                    <a:pt x="2355" y="8"/>
                  </a:lnTo>
                  <a:lnTo>
                    <a:pt x="2361" y="6"/>
                  </a:lnTo>
                  <a:lnTo>
                    <a:pt x="2378" y="4"/>
                  </a:lnTo>
                  <a:lnTo>
                    <a:pt x="2403" y="2"/>
                  </a:lnTo>
                  <a:lnTo>
                    <a:pt x="24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6" name="Freeform 47"/>
            <p:cNvSpPr>
              <a:spLocks/>
            </p:cNvSpPr>
            <p:nvPr/>
          </p:nvSpPr>
          <p:spPr bwMode="auto">
            <a:xfrm>
              <a:off x="7062788" y="1063626"/>
              <a:ext cx="1103313" cy="1103313"/>
            </a:xfrm>
            <a:custGeom>
              <a:avLst/>
              <a:gdLst>
                <a:gd name="T0" fmla="*/ 695 w 1391"/>
                <a:gd name="T1" fmla="*/ 0 h 1390"/>
                <a:gd name="T2" fmla="*/ 781 w 1391"/>
                <a:gd name="T3" fmla="*/ 6 h 1390"/>
                <a:gd name="T4" fmla="*/ 865 w 1391"/>
                <a:gd name="T5" fmla="*/ 21 h 1390"/>
                <a:gd name="T6" fmla="*/ 946 w 1391"/>
                <a:gd name="T7" fmla="*/ 46 h 1390"/>
                <a:gd name="T8" fmla="*/ 1022 w 1391"/>
                <a:gd name="T9" fmla="*/ 80 h 1390"/>
                <a:gd name="T10" fmla="*/ 1093 w 1391"/>
                <a:gd name="T11" fmla="*/ 124 h 1390"/>
                <a:gd name="T12" fmla="*/ 1156 w 1391"/>
                <a:gd name="T13" fmla="*/ 176 h 1390"/>
                <a:gd name="T14" fmla="*/ 1215 w 1391"/>
                <a:gd name="T15" fmla="*/ 233 h 1390"/>
                <a:gd name="T16" fmla="*/ 1265 w 1391"/>
                <a:gd name="T17" fmla="*/ 298 h 1390"/>
                <a:gd name="T18" fmla="*/ 1308 w 1391"/>
                <a:gd name="T19" fmla="*/ 368 h 1390"/>
                <a:gd name="T20" fmla="*/ 1343 w 1391"/>
                <a:gd name="T21" fmla="*/ 443 h 1390"/>
                <a:gd name="T22" fmla="*/ 1368 w 1391"/>
                <a:gd name="T23" fmla="*/ 523 h 1390"/>
                <a:gd name="T24" fmla="*/ 1385 w 1391"/>
                <a:gd name="T25" fmla="*/ 607 h 1390"/>
                <a:gd name="T26" fmla="*/ 1391 w 1391"/>
                <a:gd name="T27" fmla="*/ 695 h 1390"/>
                <a:gd name="T28" fmla="*/ 1385 w 1391"/>
                <a:gd name="T29" fmla="*/ 781 h 1390"/>
                <a:gd name="T30" fmla="*/ 1368 w 1391"/>
                <a:gd name="T31" fmla="*/ 865 h 1390"/>
                <a:gd name="T32" fmla="*/ 1343 w 1391"/>
                <a:gd name="T33" fmla="*/ 945 h 1390"/>
                <a:gd name="T34" fmla="*/ 1308 w 1391"/>
                <a:gd name="T35" fmla="*/ 1021 h 1390"/>
                <a:gd name="T36" fmla="*/ 1265 w 1391"/>
                <a:gd name="T37" fmla="*/ 1092 h 1390"/>
                <a:gd name="T38" fmla="*/ 1215 w 1391"/>
                <a:gd name="T39" fmla="*/ 1155 h 1390"/>
                <a:gd name="T40" fmla="*/ 1156 w 1391"/>
                <a:gd name="T41" fmla="*/ 1214 h 1390"/>
                <a:gd name="T42" fmla="*/ 1093 w 1391"/>
                <a:gd name="T43" fmla="*/ 1264 h 1390"/>
                <a:gd name="T44" fmla="*/ 1022 w 1391"/>
                <a:gd name="T45" fmla="*/ 1308 h 1390"/>
                <a:gd name="T46" fmla="*/ 946 w 1391"/>
                <a:gd name="T47" fmla="*/ 1342 h 1390"/>
                <a:gd name="T48" fmla="*/ 865 w 1391"/>
                <a:gd name="T49" fmla="*/ 1367 h 1390"/>
                <a:gd name="T50" fmla="*/ 781 w 1391"/>
                <a:gd name="T51" fmla="*/ 1384 h 1390"/>
                <a:gd name="T52" fmla="*/ 695 w 1391"/>
                <a:gd name="T53" fmla="*/ 1390 h 1390"/>
                <a:gd name="T54" fmla="*/ 608 w 1391"/>
                <a:gd name="T55" fmla="*/ 1384 h 1390"/>
                <a:gd name="T56" fmla="*/ 524 w 1391"/>
                <a:gd name="T57" fmla="*/ 1367 h 1390"/>
                <a:gd name="T58" fmla="*/ 443 w 1391"/>
                <a:gd name="T59" fmla="*/ 1342 h 1390"/>
                <a:gd name="T60" fmla="*/ 369 w 1391"/>
                <a:gd name="T61" fmla="*/ 1308 h 1390"/>
                <a:gd name="T62" fmla="*/ 298 w 1391"/>
                <a:gd name="T63" fmla="*/ 1264 h 1390"/>
                <a:gd name="T64" fmla="*/ 233 w 1391"/>
                <a:gd name="T65" fmla="*/ 1214 h 1390"/>
                <a:gd name="T66" fmla="*/ 176 w 1391"/>
                <a:gd name="T67" fmla="*/ 1155 h 1390"/>
                <a:gd name="T68" fmla="*/ 124 w 1391"/>
                <a:gd name="T69" fmla="*/ 1092 h 1390"/>
                <a:gd name="T70" fmla="*/ 81 w 1391"/>
                <a:gd name="T71" fmla="*/ 1021 h 1390"/>
                <a:gd name="T72" fmla="*/ 46 w 1391"/>
                <a:gd name="T73" fmla="*/ 945 h 1390"/>
                <a:gd name="T74" fmla="*/ 21 w 1391"/>
                <a:gd name="T75" fmla="*/ 865 h 1390"/>
                <a:gd name="T76" fmla="*/ 6 w 1391"/>
                <a:gd name="T77" fmla="*/ 781 h 1390"/>
                <a:gd name="T78" fmla="*/ 0 w 1391"/>
                <a:gd name="T79" fmla="*/ 695 h 1390"/>
                <a:gd name="T80" fmla="*/ 6 w 1391"/>
                <a:gd name="T81" fmla="*/ 607 h 1390"/>
                <a:gd name="T82" fmla="*/ 21 w 1391"/>
                <a:gd name="T83" fmla="*/ 523 h 1390"/>
                <a:gd name="T84" fmla="*/ 46 w 1391"/>
                <a:gd name="T85" fmla="*/ 443 h 1390"/>
                <a:gd name="T86" fmla="*/ 81 w 1391"/>
                <a:gd name="T87" fmla="*/ 368 h 1390"/>
                <a:gd name="T88" fmla="*/ 124 w 1391"/>
                <a:gd name="T89" fmla="*/ 298 h 1390"/>
                <a:gd name="T90" fmla="*/ 176 w 1391"/>
                <a:gd name="T91" fmla="*/ 233 h 1390"/>
                <a:gd name="T92" fmla="*/ 233 w 1391"/>
                <a:gd name="T93" fmla="*/ 176 h 1390"/>
                <a:gd name="T94" fmla="*/ 298 w 1391"/>
                <a:gd name="T95" fmla="*/ 124 h 1390"/>
                <a:gd name="T96" fmla="*/ 369 w 1391"/>
                <a:gd name="T97" fmla="*/ 80 h 1390"/>
                <a:gd name="T98" fmla="*/ 443 w 1391"/>
                <a:gd name="T99" fmla="*/ 46 h 1390"/>
                <a:gd name="T100" fmla="*/ 524 w 1391"/>
                <a:gd name="T101" fmla="*/ 21 h 1390"/>
                <a:gd name="T102" fmla="*/ 608 w 1391"/>
                <a:gd name="T103" fmla="*/ 6 h 1390"/>
                <a:gd name="T104" fmla="*/ 695 w 1391"/>
                <a:gd name="T105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91" h="1390">
                  <a:moveTo>
                    <a:pt x="695" y="0"/>
                  </a:moveTo>
                  <a:lnTo>
                    <a:pt x="781" y="6"/>
                  </a:lnTo>
                  <a:lnTo>
                    <a:pt x="865" y="21"/>
                  </a:lnTo>
                  <a:lnTo>
                    <a:pt x="946" y="46"/>
                  </a:lnTo>
                  <a:lnTo>
                    <a:pt x="1022" y="80"/>
                  </a:lnTo>
                  <a:lnTo>
                    <a:pt x="1093" y="124"/>
                  </a:lnTo>
                  <a:lnTo>
                    <a:pt x="1156" y="176"/>
                  </a:lnTo>
                  <a:lnTo>
                    <a:pt x="1215" y="233"/>
                  </a:lnTo>
                  <a:lnTo>
                    <a:pt x="1265" y="298"/>
                  </a:lnTo>
                  <a:lnTo>
                    <a:pt x="1308" y="368"/>
                  </a:lnTo>
                  <a:lnTo>
                    <a:pt x="1343" y="443"/>
                  </a:lnTo>
                  <a:lnTo>
                    <a:pt x="1368" y="523"/>
                  </a:lnTo>
                  <a:lnTo>
                    <a:pt x="1385" y="607"/>
                  </a:lnTo>
                  <a:lnTo>
                    <a:pt x="1391" y="695"/>
                  </a:lnTo>
                  <a:lnTo>
                    <a:pt x="1385" y="781"/>
                  </a:lnTo>
                  <a:lnTo>
                    <a:pt x="1368" y="865"/>
                  </a:lnTo>
                  <a:lnTo>
                    <a:pt x="1343" y="945"/>
                  </a:lnTo>
                  <a:lnTo>
                    <a:pt x="1308" y="1021"/>
                  </a:lnTo>
                  <a:lnTo>
                    <a:pt x="1265" y="1092"/>
                  </a:lnTo>
                  <a:lnTo>
                    <a:pt x="1215" y="1155"/>
                  </a:lnTo>
                  <a:lnTo>
                    <a:pt x="1156" y="1214"/>
                  </a:lnTo>
                  <a:lnTo>
                    <a:pt x="1093" y="1264"/>
                  </a:lnTo>
                  <a:lnTo>
                    <a:pt x="1022" y="1308"/>
                  </a:lnTo>
                  <a:lnTo>
                    <a:pt x="946" y="1342"/>
                  </a:lnTo>
                  <a:lnTo>
                    <a:pt x="865" y="1367"/>
                  </a:lnTo>
                  <a:lnTo>
                    <a:pt x="781" y="1384"/>
                  </a:lnTo>
                  <a:lnTo>
                    <a:pt x="695" y="1390"/>
                  </a:lnTo>
                  <a:lnTo>
                    <a:pt x="608" y="1384"/>
                  </a:lnTo>
                  <a:lnTo>
                    <a:pt x="524" y="1367"/>
                  </a:lnTo>
                  <a:lnTo>
                    <a:pt x="443" y="1342"/>
                  </a:lnTo>
                  <a:lnTo>
                    <a:pt x="369" y="1308"/>
                  </a:lnTo>
                  <a:lnTo>
                    <a:pt x="298" y="1264"/>
                  </a:lnTo>
                  <a:lnTo>
                    <a:pt x="233" y="1214"/>
                  </a:lnTo>
                  <a:lnTo>
                    <a:pt x="176" y="1155"/>
                  </a:lnTo>
                  <a:lnTo>
                    <a:pt x="124" y="1092"/>
                  </a:lnTo>
                  <a:lnTo>
                    <a:pt x="81" y="1021"/>
                  </a:lnTo>
                  <a:lnTo>
                    <a:pt x="46" y="945"/>
                  </a:lnTo>
                  <a:lnTo>
                    <a:pt x="21" y="865"/>
                  </a:lnTo>
                  <a:lnTo>
                    <a:pt x="6" y="781"/>
                  </a:lnTo>
                  <a:lnTo>
                    <a:pt x="0" y="695"/>
                  </a:lnTo>
                  <a:lnTo>
                    <a:pt x="6" y="607"/>
                  </a:lnTo>
                  <a:lnTo>
                    <a:pt x="21" y="523"/>
                  </a:lnTo>
                  <a:lnTo>
                    <a:pt x="46" y="443"/>
                  </a:lnTo>
                  <a:lnTo>
                    <a:pt x="81" y="368"/>
                  </a:lnTo>
                  <a:lnTo>
                    <a:pt x="124" y="298"/>
                  </a:lnTo>
                  <a:lnTo>
                    <a:pt x="176" y="233"/>
                  </a:lnTo>
                  <a:lnTo>
                    <a:pt x="233" y="176"/>
                  </a:lnTo>
                  <a:lnTo>
                    <a:pt x="298" y="124"/>
                  </a:lnTo>
                  <a:lnTo>
                    <a:pt x="369" y="80"/>
                  </a:lnTo>
                  <a:lnTo>
                    <a:pt x="443" y="46"/>
                  </a:lnTo>
                  <a:lnTo>
                    <a:pt x="524" y="21"/>
                  </a:lnTo>
                  <a:lnTo>
                    <a:pt x="608" y="6"/>
                  </a:lnTo>
                  <a:lnTo>
                    <a:pt x="6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7" name="Freeform 48"/>
            <p:cNvSpPr>
              <a:spLocks/>
            </p:cNvSpPr>
            <p:nvPr/>
          </p:nvSpPr>
          <p:spPr bwMode="auto">
            <a:xfrm>
              <a:off x="7011988" y="2746376"/>
              <a:ext cx="1576388" cy="3036888"/>
            </a:xfrm>
            <a:custGeom>
              <a:avLst/>
              <a:gdLst>
                <a:gd name="T0" fmla="*/ 1967 w 1986"/>
                <a:gd name="T1" fmla="*/ 0 h 3828"/>
                <a:gd name="T2" fmla="*/ 1983 w 1986"/>
                <a:gd name="T3" fmla="*/ 11 h 3828"/>
                <a:gd name="T4" fmla="*/ 1893 w 1986"/>
                <a:gd name="T5" fmla="*/ 1222 h 3828"/>
                <a:gd name="T6" fmla="*/ 1864 w 1986"/>
                <a:gd name="T7" fmla="*/ 1466 h 3828"/>
                <a:gd name="T8" fmla="*/ 1816 w 1986"/>
                <a:gd name="T9" fmla="*/ 1705 h 3828"/>
                <a:gd name="T10" fmla="*/ 1746 w 1986"/>
                <a:gd name="T11" fmla="*/ 1926 h 3828"/>
                <a:gd name="T12" fmla="*/ 1645 w 1986"/>
                <a:gd name="T13" fmla="*/ 2119 h 3828"/>
                <a:gd name="T14" fmla="*/ 1505 w 1986"/>
                <a:gd name="T15" fmla="*/ 2272 h 3828"/>
                <a:gd name="T16" fmla="*/ 1322 w 1986"/>
                <a:gd name="T17" fmla="*/ 2375 h 3828"/>
                <a:gd name="T18" fmla="*/ 1087 w 1986"/>
                <a:gd name="T19" fmla="*/ 2417 h 3828"/>
                <a:gd name="T20" fmla="*/ 1350 w 1986"/>
                <a:gd name="T21" fmla="*/ 3318 h 3828"/>
                <a:gd name="T22" fmla="*/ 1538 w 1986"/>
                <a:gd name="T23" fmla="*/ 3392 h 3828"/>
                <a:gd name="T24" fmla="*/ 1677 w 1986"/>
                <a:gd name="T25" fmla="*/ 3538 h 3828"/>
                <a:gd name="T26" fmla="*/ 1750 w 1986"/>
                <a:gd name="T27" fmla="*/ 3730 h 3828"/>
                <a:gd name="T28" fmla="*/ 1750 w 1986"/>
                <a:gd name="T29" fmla="*/ 3816 h 3828"/>
                <a:gd name="T30" fmla="*/ 1729 w 1986"/>
                <a:gd name="T31" fmla="*/ 3828 h 3828"/>
                <a:gd name="T32" fmla="*/ 1467 w 1986"/>
                <a:gd name="T33" fmla="*/ 3822 h 3828"/>
                <a:gd name="T34" fmla="*/ 1457 w 1986"/>
                <a:gd name="T35" fmla="*/ 3803 h 3828"/>
                <a:gd name="T36" fmla="*/ 1417 w 1986"/>
                <a:gd name="T37" fmla="*/ 3690 h 3828"/>
                <a:gd name="T38" fmla="*/ 1322 w 1986"/>
                <a:gd name="T39" fmla="*/ 3627 h 3828"/>
                <a:gd name="T40" fmla="*/ 432 w 1986"/>
                <a:gd name="T41" fmla="*/ 3627 h 3828"/>
                <a:gd name="T42" fmla="*/ 334 w 1986"/>
                <a:gd name="T43" fmla="*/ 3690 h 3828"/>
                <a:gd name="T44" fmla="*/ 296 w 1986"/>
                <a:gd name="T45" fmla="*/ 3803 h 3828"/>
                <a:gd name="T46" fmla="*/ 285 w 1986"/>
                <a:gd name="T47" fmla="*/ 3822 h 3828"/>
                <a:gd name="T48" fmla="*/ 25 w 1986"/>
                <a:gd name="T49" fmla="*/ 3828 h 3828"/>
                <a:gd name="T50" fmla="*/ 4 w 1986"/>
                <a:gd name="T51" fmla="*/ 3816 h 3828"/>
                <a:gd name="T52" fmla="*/ 4 w 1986"/>
                <a:gd name="T53" fmla="*/ 3730 h 3828"/>
                <a:gd name="T54" fmla="*/ 77 w 1986"/>
                <a:gd name="T55" fmla="*/ 3538 h 3828"/>
                <a:gd name="T56" fmla="*/ 216 w 1986"/>
                <a:gd name="T57" fmla="*/ 3392 h 3828"/>
                <a:gd name="T58" fmla="*/ 403 w 1986"/>
                <a:gd name="T59" fmla="*/ 3318 h 3828"/>
                <a:gd name="T60" fmla="*/ 667 w 1986"/>
                <a:gd name="T61" fmla="*/ 2461 h 3828"/>
                <a:gd name="T62" fmla="*/ 29 w 1986"/>
                <a:gd name="T63" fmla="*/ 2457 h 3828"/>
                <a:gd name="T64" fmla="*/ 19 w 1986"/>
                <a:gd name="T65" fmla="*/ 2436 h 3828"/>
                <a:gd name="T66" fmla="*/ 23 w 1986"/>
                <a:gd name="T67" fmla="*/ 2054 h 3828"/>
                <a:gd name="T68" fmla="*/ 38 w 1986"/>
                <a:gd name="T69" fmla="*/ 2043 h 3828"/>
                <a:gd name="T70" fmla="*/ 71 w 1986"/>
                <a:gd name="T71" fmla="*/ 2043 h 3828"/>
                <a:gd name="T72" fmla="*/ 186 w 1986"/>
                <a:gd name="T73" fmla="*/ 2043 h 3828"/>
                <a:gd name="T74" fmla="*/ 354 w 1986"/>
                <a:gd name="T75" fmla="*/ 2043 h 3828"/>
                <a:gd name="T76" fmla="*/ 529 w 1986"/>
                <a:gd name="T77" fmla="*/ 2043 h 3828"/>
                <a:gd name="T78" fmla="*/ 671 w 1986"/>
                <a:gd name="T79" fmla="*/ 2043 h 3828"/>
                <a:gd name="T80" fmla="*/ 730 w 1986"/>
                <a:gd name="T81" fmla="*/ 2043 h 3828"/>
                <a:gd name="T82" fmla="*/ 976 w 1986"/>
                <a:gd name="T83" fmla="*/ 2014 h 3828"/>
                <a:gd name="T84" fmla="*/ 1161 w 1986"/>
                <a:gd name="T85" fmla="*/ 1936 h 3828"/>
                <a:gd name="T86" fmla="*/ 1295 w 1986"/>
                <a:gd name="T87" fmla="*/ 1817 h 3828"/>
                <a:gd name="T88" fmla="*/ 1383 w 1986"/>
                <a:gd name="T89" fmla="*/ 1669 h 3828"/>
                <a:gd name="T90" fmla="*/ 1436 w 1986"/>
                <a:gd name="T91" fmla="*/ 1504 h 3828"/>
                <a:gd name="T92" fmla="*/ 1463 w 1986"/>
                <a:gd name="T93" fmla="*/ 1333 h 3828"/>
                <a:gd name="T94" fmla="*/ 1557 w 1986"/>
                <a:gd name="T95" fmla="*/ 23 h 3828"/>
                <a:gd name="T96" fmla="*/ 1566 w 1986"/>
                <a:gd name="T97" fmla="*/ 4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6" h="3828">
                  <a:moveTo>
                    <a:pt x="1582" y="0"/>
                  </a:moveTo>
                  <a:lnTo>
                    <a:pt x="1962" y="0"/>
                  </a:lnTo>
                  <a:lnTo>
                    <a:pt x="1967" y="0"/>
                  </a:lnTo>
                  <a:lnTo>
                    <a:pt x="1973" y="2"/>
                  </a:lnTo>
                  <a:lnTo>
                    <a:pt x="1979" y="8"/>
                  </a:lnTo>
                  <a:lnTo>
                    <a:pt x="1983" y="11"/>
                  </a:lnTo>
                  <a:lnTo>
                    <a:pt x="1984" y="19"/>
                  </a:lnTo>
                  <a:lnTo>
                    <a:pt x="1986" y="25"/>
                  </a:lnTo>
                  <a:lnTo>
                    <a:pt x="1893" y="1222"/>
                  </a:lnTo>
                  <a:lnTo>
                    <a:pt x="1885" y="1304"/>
                  </a:lnTo>
                  <a:lnTo>
                    <a:pt x="1876" y="1386"/>
                  </a:lnTo>
                  <a:lnTo>
                    <a:pt x="1864" y="1466"/>
                  </a:lnTo>
                  <a:lnTo>
                    <a:pt x="1851" y="1548"/>
                  </a:lnTo>
                  <a:lnTo>
                    <a:pt x="1835" y="1628"/>
                  </a:lnTo>
                  <a:lnTo>
                    <a:pt x="1816" y="1705"/>
                  </a:lnTo>
                  <a:lnTo>
                    <a:pt x="1795" y="1781"/>
                  </a:lnTo>
                  <a:lnTo>
                    <a:pt x="1772" y="1856"/>
                  </a:lnTo>
                  <a:lnTo>
                    <a:pt x="1746" y="1926"/>
                  </a:lnTo>
                  <a:lnTo>
                    <a:pt x="1715" y="1995"/>
                  </a:lnTo>
                  <a:lnTo>
                    <a:pt x="1681" y="2060"/>
                  </a:lnTo>
                  <a:lnTo>
                    <a:pt x="1645" y="2119"/>
                  </a:lnTo>
                  <a:lnTo>
                    <a:pt x="1603" y="2174"/>
                  </a:lnTo>
                  <a:lnTo>
                    <a:pt x="1555" y="2226"/>
                  </a:lnTo>
                  <a:lnTo>
                    <a:pt x="1505" y="2272"/>
                  </a:lnTo>
                  <a:lnTo>
                    <a:pt x="1448" y="2312"/>
                  </a:lnTo>
                  <a:lnTo>
                    <a:pt x="1387" y="2346"/>
                  </a:lnTo>
                  <a:lnTo>
                    <a:pt x="1322" y="2375"/>
                  </a:lnTo>
                  <a:lnTo>
                    <a:pt x="1249" y="2396"/>
                  </a:lnTo>
                  <a:lnTo>
                    <a:pt x="1171" y="2409"/>
                  </a:lnTo>
                  <a:lnTo>
                    <a:pt x="1087" y="2417"/>
                  </a:lnTo>
                  <a:lnTo>
                    <a:pt x="1087" y="3312"/>
                  </a:lnTo>
                  <a:lnTo>
                    <a:pt x="1282" y="3312"/>
                  </a:lnTo>
                  <a:lnTo>
                    <a:pt x="1350" y="3318"/>
                  </a:lnTo>
                  <a:lnTo>
                    <a:pt x="1417" y="3333"/>
                  </a:lnTo>
                  <a:lnTo>
                    <a:pt x="1478" y="3358"/>
                  </a:lnTo>
                  <a:lnTo>
                    <a:pt x="1538" y="3392"/>
                  </a:lnTo>
                  <a:lnTo>
                    <a:pt x="1589" y="3434"/>
                  </a:lnTo>
                  <a:lnTo>
                    <a:pt x="1637" y="3482"/>
                  </a:lnTo>
                  <a:lnTo>
                    <a:pt x="1677" y="3538"/>
                  </a:lnTo>
                  <a:lnTo>
                    <a:pt x="1709" y="3597"/>
                  </a:lnTo>
                  <a:lnTo>
                    <a:pt x="1734" y="3662"/>
                  </a:lnTo>
                  <a:lnTo>
                    <a:pt x="1750" y="3730"/>
                  </a:lnTo>
                  <a:lnTo>
                    <a:pt x="1753" y="3803"/>
                  </a:lnTo>
                  <a:lnTo>
                    <a:pt x="1753" y="3811"/>
                  </a:lnTo>
                  <a:lnTo>
                    <a:pt x="1750" y="3816"/>
                  </a:lnTo>
                  <a:lnTo>
                    <a:pt x="1744" y="3822"/>
                  </a:lnTo>
                  <a:lnTo>
                    <a:pt x="1736" y="3826"/>
                  </a:lnTo>
                  <a:lnTo>
                    <a:pt x="1729" y="3828"/>
                  </a:lnTo>
                  <a:lnTo>
                    <a:pt x="1482" y="3828"/>
                  </a:lnTo>
                  <a:lnTo>
                    <a:pt x="1475" y="3826"/>
                  </a:lnTo>
                  <a:lnTo>
                    <a:pt x="1467" y="3822"/>
                  </a:lnTo>
                  <a:lnTo>
                    <a:pt x="1461" y="3816"/>
                  </a:lnTo>
                  <a:lnTo>
                    <a:pt x="1459" y="3811"/>
                  </a:lnTo>
                  <a:lnTo>
                    <a:pt x="1457" y="3803"/>
                  </a:lnTo>
                  <a:lnTo>
                    <a:pt x="1452" y="3761"/>
                  </a:lnTo>
                  <a:lnTo>
                    <a:pt x="1438" y="3723"/>
                  </a:lnTo>
                  <a:lnTo>
                    <a:pt x="1417" y="3690"/>
                  </a:lnTo>
                  <a:lnTo>
                    <a:pt x="1391" y="3662"/>
                  </a:lnTo>
                  <a:lnTo>
                    <a:pt x="1358" y="3641"/>
                  </a:lnTo>
                  <a:lnTo>
                    <a:pt x="1322" y="3627"/>
                  </a:lnTo>
                  <a:lnTo>
                    <a:pt x="1282" y="3622"/>
                  </a:lnTo>
                  <a:lnTo>
                    <a:pt x="472" y="3622"/>
                  </a:lnTo>
                  <a:lnTo>
                    <a:pt x="432" y="3627"/>
                  </a:lnTo>
                  <a:lnTo>
                    <a:pt x="396" y="3641"/>
                  </a:lnTo>
                  <a:lnTo>
                    <a:pt x="363" y="3662"/>
                  </a:lnTo>
                  <a:lnTo>
                    <a:pt x="334" y="3690"/>
                  </a:lnTo>
                  <a:lnTo>
                    <a:pt x="313" y="3723"/>
                  </a:lnTo>
                  <a:lnTo>
                    <a:pt x="300" y="3761"/>
                  </a:lnTo>
                  <a:lnTo>
                    <a:pt x="296" y="3803"/>
                  </a:lnTo>
                  <a:lnTo>
                    <a:pt x="294" y="3811"/>
                  </a:lnTo>
                  <a:lnTo>
                    <a:pt x="291" y="3816"/>
                  </a:lnTo>
                  <a:lnTo>
                    <a:pt x="285" y="3822"/>
                  </a:lnTo>
                  <a:lnTo>
                    <a:pt x="279" y="3826"/>
                  </a:lnTo>
                  <a:lnTo>
                    <a:pt x="271" y="3828"/>
                  </a:lnTo>
                  <a:lnTo>
                    <a:pt x="25" y="3828"/>
                  </a:lnTo>
                  <a:lnTo>
                    <a:pt x="17" y="3826"/>
                  </a:lnTo>
                  <a:lnTo>
                    <a:pt x="10" y="3822"/>
                  </a:lnTo>
                  <a:lnTo>
                    <a:pt x="4" y="3816"/>
                  </a:lnTo>
                  <a:lnTo>
                    <a:pt x="0" y="3811"/>
                  </a:lnTo>
                  <a:lnTo>
                    <a:pt x="0" y="3803"/>
                  </a:lnTo>
                  <a:lnTo>
                    <a:pt x="4" y="3730"/>
                  </a:lnTo>
                  <a:lnTo>
                    <a:pt x="19" y="3662"/>
                  </a:lnTo>
                  <a:lnTo>
                    <a:pt x="44" y="3597"/>
                  </a:lnTo>
                  <a:lnTo>
                    <a:pt x="77" y="3538"/>
                  </a:lnTo>
                  <a:lnTo>
                    <a:pt x="117" y="3482"/>
                  </a:lnTo>
                  <a:lnTo>
                    <a:pt x="165" y="3434"/>
                  </a:lnTo>
                  <a:lnTo>
                    <a:pt x="216" y="3392"/>
                  </a:lnTo>
                  <a:lnTo>
                    <a:pt x="275" y="3358"/>
                  </a:lnTo>
                  <a:lnTo>
                    <a:pt x="336" y="3333"/>
                  </a:lnTo>
                  <a:lnTo>
                    <a:pt x="403" y="3318"/>
                  </a:lnTo>
                  <a:lnTo>
                    <a:pt x="472" y="3312"/>
                  </a:lnTo>
                  <a:lnTo>
                    <a:pt x="667" y="3312"/>
                  </a:lnTo>
                  <a:lnTo>
                    <a:pt x="667" y="2461"/>
                  </a:lnTo>
                  <a:lnTo>
                    <a:pt x="44" y="2461"/>
                  </a:lnTo>
                  <a:lnTo>
                    <a:pt x="37" y="2461"/>
                  </a:lnTo>
                  <a:lnTo>
                    <a:pt x="29" y="2457"/>
                  </a:lnTo>
                  <a:lnTo>
                    <a:pt x="25" y="2451"/>
                  </a:lnTo>
                  <a:lnTo>
                    <a:pt x="21" y="2446"/>
                  </a:lnTo>
                  <a:lnTo>
                    <a:pt x="19" y="2436"/>
                  </a:lnTo>
                  <a:lnTo>
                    <a:pt x="19" y="2068"/>
                  </a:lnTo>
                  <a:lnTo>
                    <a:pt x="19" y="2060"/>
                  </a:lnTo>
                  <a:lnTo>
                    <a:pt x="23" y="2054"/>
                  </a:lnTo>
                  <a:lnTo>
                    <a:pt x="27" y="2048"/>
                  </a:lnTo>
                  <a:lnTo>
                    <a:pt x="33" y="2045"/>
                  </a:lnTo>
                  <a:lnTo>
                    <a:pt x="38" y="2043"/>
                  </a:lnTo>
                  <a:lnTo>
                    <a:pt x="44" y="2041"/>
                  </a:lnTo>
                  <a:lnTo>
                    <a:pt x="52" y="2041"/>
                  </a:lnTo>
                  <a:lnTo>
                    <a:pt x="71" y="2043"/>
                  </a:lnTo>
                  <a:lnTo>
                    <a:pt x="100" y="2043"/>
                  </a:lnTo>
                  <a:lnTo>
                    <a:pt x="140" y="2043"/>
                  </a:lnTo>
                  <a:lnTo>
                    <a:pt x="186" y="2043"/>
                  </a:lnTo>
                  <a:lnTo>
                    <a:pt x="239" y="2043"/>
                  </a:lnTo>
                  <a:lnTo>
                    <a:pt x="294" y="2043"/>
                  </a:lnTo>
                  <a:lnTo>
                    <a:pt x="354" y="2043"/>
                  </a:lnTo>
                  <a:lnTo>
                    <a:pt x="415" y="2043"/>
                  </a:lnTo>
                  <a:lnTo>
                    <a:pt x="474" y="2043"/>
                  </a:lnTo>
                  <a:lnTo>
                    <a:pt x="529" y="2043"/>
                  </a:lnTo>
                  <a:lnTo>
                    <a:pt x="583" y="2043"/>
                  </a:lnTo>
                  <a:lnTo>
                    <a:pt x="630" y="2043"/>
                  </a:lnTo>
                  <a:lnTo>
                    <a:pt x="671" y="2043"/>
                  </a:lnTo>
                  <a:lnTo>
                    <a:pt x="701" y="2043"/>
                  </a:lnTo>
                  <a:lnTo>
                    <a:pt x="722" y="2043"/>
                  </a:lnTo>
                  <a:lnTo>
                    <a:pt x="730" y="2043"/>
                  </a:lnTo>
                  <a:lnTo>
                    <a:pt x="820" y="2041"/>
                  </a:lnTo>
                  <a:lnTo>
                    <a:pt x="902" y="2029"/>
                  </a:lnTo>
                  <a:lnTo>
                    <a:pt x="976" y="2014"/>
                  </a:lnTo>
                  <a:lnTo>
                    <a:pt x="1045" y="1993"/>
                  </a:lnTo>
                  <a:lnTo>
                    <a:pt x="1106" y="1966"/>
                  </a:lnTo>
                  <a:lnTo>
                    <a:pt x="1161" y="1936"/>
                  </a:lnTo>
                  <a:lnTo>
                    <a:pt x="1211" y="1900"/>
                  </a:lnTo>
                  <a:lnTo>
                    <a:pt x="1255" y="1859"/>
                  </a:lnTo>
                  <a:lnTo>
                    <a:pt x="1295" y="1817"/>
                  </a:lnTo>
                  <a:lnTo>
                    <a:pt x="1328" y="1770"/>
                  </a:lnTo>
                  <a:lnTo>
                    <a:pt x="1358" y="1720"/>
                  </a:lnTo>
                  <a:lnTo>
                    <a:pt x="1383" y="1669"/>
                  </a:lnTo>
                  <a:lnTo>
                    <a:pt x="1404" y="1615"/>
                  </a:lnTo>
                  <a:lnTo>
                    <a:pt x="1423" y="1562"/>
                  </a:lnTo>
                  <a:lnTo>
                    <a:pt x="1436" y="1504"/>
                  </a:lnTo>
                  <a:lnTo>
                    <a:pt x="1448" y="1447"/>
                  </a:lnTo>
                  <a:lnTo>
                    <a:pt x="1457" y="1390"/>
                  </a:lnTo>
                  <a:lnTo>
                    <a:pt x="1463" y="1333"/>
                  </a:lnTo>
                  <a:lnTo>
                    <a:pt x="1467" y="1277"/>
                  </a:lnTo>
                  <a:lnTo>
                    <a:pt x="1471" y="1220"/>
                  </a:lnTo>
                  <a:lnTo>
                    <a:pt x="1557" y="23"/>
                  </a:lnTo>
                  <a:lnTo>
                    <a:pt x="1557" y="15"/>
                  </a:lnTo>
                  <a:lnTo>
                    <a:pt x="1561" y="10"/>
                  </a:lnTo>
                  <a:lnTo>
                    <a:pt x="1566" y="4"/>
                  </a:lnTo>
                  <a:lnTo>
                    <a:pt x="1574" y="0"/>
                  </a:lnTo>
                  <a:lnTo>
                    <a:pt x="15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8" name="Freeform 49"/>
            <p:cNvSpPr>
              <a:spLocks/>
            </p:cNvSpPr>
            <p:nvPr/>
          </p:nvSpPr>
          <p:spPr bwMode="auto">
            <a:xfrm>
              <a:off x="4214813" y="1558926"/>
              <a:ext cx="1460500" cy="1370013"/>
            </a:xfrm>
            <a:custGeom>
              <a:avLst/>
              <a:gdLst>
                <a:gd name="T0" fmla="*/ 231 w 1839"/>
                <a:gd name="T1" fmla="*/ 0 h 1726"/>
                <a:gd name="T2" fmla="*/ 237 w 1839"/>
                <a:gd name="T3" fmla="*/ 0 h 1726"/>
                <a:gd name="T4" fmla="*/ 242 w 1839"/>
                <a:gd name="T5" fmla="*/ 4 h 1726"/>
                <a:gd name="T6" fmla="*/ 246 w 1839"/>
                <a:gd name="T7" fmla="*/ 8 h 1726"/>
                <a:gd name="T8" fmla="*/ 248 w 1839"/>
                <a:gd name="T9" fmla="*/ 14 h 1726"/>
                <a:gd name="T10" fmla="*/ 645 w 1839"/>
                <a:gd name="T11" fmla="*/ 1468 h 1726"/>
                <a:gd name="T12" fmla="*/ 1820 w 1839"/>
                <a:gd name="T13" fmla="*/ 1468 h 1726"/>
                <a:gd name="T14" fmla="*/ 1826 w 1839"/>
                <a:gd name="T15" fmla="*/ 1470 h 1726"/>
                <a:gd name="T16" fmla="*/ 1831 w 1839"/>
                <a:gd name="T17" fmla="*/ 1472 h 1726"/>
                <a:gd name="T18" fmla="*/ 1835 w 1839"/>
                <a:gd name="T19" fmla="*/ 1478 h 1726"/>
                <a:gd name="T20" fmla="*/ 1837 w 1839"/>
                <a:gd name="T21" fmla="*/ 1482 h 1726"/>
                <a:gd name="T22" fmla="*/ 1839 w 1839"/>
                <a:gd name="T23" fmla="*/ 1487 h 1726"/>
                <a:gd name="T24" fmla="*/ 1839 w 1839"/>
                <a:gd name="T25" fmla="*/ 1707 h 1726"/>
                <a:gd name="T26" fmla="*/ 1837 w 1839"/>
                <a:gd name="T27" fmla="*/ 1715 h 1726"/>
                <a:gd name="T28" fmla="*/ 1835 w 1839"/>
                <a:gd name="T29" fmla="*/ 1718 h 1726"/>
                <a:gd name="T30" fmla="*/ 1831 w 1839"/>
                <a:gd name="T31" fmla="*/ 1722 h 1726"/>
                <a:gd name="T32" fmla="*/ 1826 w 1839"/>
                <a:gd name="T33" fmla="*/ 1726 h 1726"/>
                <a:gd name="T34" fmla="*/ 1820 w 1839"/>
                <a:gd name="T35" fmla="*/ 1726 h 1726"/>
                <a:gd name="T36" fmla="*/ 464 w 1839"/>
                <a:gd name="T37" fmla="*/ 1726 h 1726"/>
                <a:gd name="T38" fmla="*/ 456 w 1839"/>
                <a:gd name="T39" fmla="*/ 1726 h 1726"/>
                <a:gd name="T40" fmla="*/ 453 w 1839"/>
                <a:gd name="T41" fmla="*/ 1722 h 1726"/>
                <a:gd name="T42" fmla="*/ 447 w 1839"/>
                <a:gd name="T43" fmla="*/ 1718 h 1726"/>
                <a:gd name="T44" fmla="*/ 445 w 1839"/>
                <a:gd name="T45" fmla="*/ 1713 h 1726"/>
                <a:gd name="T46" fmla="*/ 0 w 1839"/>
                <a:gd name="T47" fmla="*/ 82 h 1726"/>
                <a:gd name="T48" fmla="*/ 0 w 1839"/>
                <a:gd name="T49" fmla="*/ 77 h 1726"/>
                <a:gd name="T50" fmla="*/ 0 w 1839"/>
                <a:gd name="T51" fmla="*/ 73 h 1726"/>
                <a:gd name="T52" fmla="*/ 2 w 1839"/>
                <a:gd name="T53" fmla="*/ 67 h 1726"/>
                <a:gd name="T54" fmla="*/ 4 w 1839"/>
                <a:gd name="T55" fmla="*/ 63 h 1726"/>
                <a:gd name="T56" fmla="*/ 10 w 1839"/>
                <a:gd name="T57" fmla="*/ 59 h 1726"/>
                <a:gd name="T58" fmla="*/ 13 w 1839"/>
                <a:gd name="T59" fmla="*/ 57 h 1726"/>
                <a:gd name="T60" fmla="*/ 225 w 1839"/>
                <a:gd name="T61" fmla="*/ 0 h 1726"/>
                <a:gd name="T62" fmla="*/ 231 w 1839"/>
                <a:gd name="T63" fmla="*/ 0 h 1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9" h="1726">
                  <a:moveTo>
                    <a:pt x="231" y="0"/>
                  </a:moveTo>
                  <a:lnTo>
                    <a:pt x="237" y="0"/>
                  </a:lnTo>
                  <a:lnTo>
                    <a:pt x="242" y="4"/>
                  </a:lnTo>
                  <a:lnTo>
                    <a:pt x="246" y="8"/>
                  </a:lnTo>
                  <a:lnTo>
                    <a:pt x="248" y="14"/>
                  </a:lnTo>
                  <a:lnTo>
                    <a:pt x="645" y="1468"/>
                  </a:lnTo>
                  <a:lnTo>
                    <a:pt x="1820" y="1468"/>
                  </a:lnTo>
                  <a:lnTo>
                    <a:pt x="1826" y="1470"/>
                  </a:lnTo>
                  <a:lnTo>
                    <a:pt x="1831" y="1472"/>
                  </a:lnTo>
                  <a:lnTo>
                    <a:pt x="1835" y="1478"/>
                  </a:lnTo>
                  <a:lnTo>
                    <a:pt x="1837" y="1482"/>
                  </a:lnTo>
                  <a:lnTo>
                    <a:pt x="1839" y="1487"/>
                  </a:lnTo>
                  <a:lnTo>
                    <a:pt x="1839" y="1707"/>
                  </a:lnTo>
                  <a:lnTo>
                    <a:pt x="1837" y="1715"/>
                  </a:lnTo>
                  <a:lnTo>
                    <a:pt x="1835" y="1718"/>
                  </a:lnTo>
                  <a:lnTo>
                    <a:pt x="1831" y="1722"/>
                  </a:lnTo>
                  <a:lnTo>
                    <a:pt x="1826" y="1726"/>
                  </a:lnTo>
                  <a:lnTo>
                    <a:pt x="1820" y="1726"/>
                  </a:lnTo>
                  <a:lnTo>
                    <a:pt x="464" y="1726"/>
                  </a:lnTo>
                  <a:lnTo>
                    <a:pt x="456" y="1726"/>
                  </a:lnTo>
                  <a:lnTo>
                    <a:pt x="453" y="1722"/>
                  </a:lnTo>
                  <a:lnTo>
                    <a:pt x="447" y="1718"/>
                  </a:lnTo>
                  <a:lnTo>
                    <a:pt x="445" y="1713"/>
                  </a:lnTo>
                  <a:lnTo>
                    <a:pt x="0" y="82"/>
                  </a:lnTo>
                  <a:lnTo>
                    <a:pt x="0" y="77"/>
                  </a:lnTo>
                  <a:lnTo>
                    <a:pt x="0" y="73"/>
                  </a:lnTo>
                  <a:lnTo>
                    <a:pt x="2" y="67"/>
                  </a:lnTo>
                  <a:lnTo>
                    <a:pt x="4" y="63"/>
                  </a:lnTo>
                  <a:lnTo>
                    <a:pt x="10" y="59"/>
                  </a:lnTo>
                  <a:lnTo>
                    <a:pt x="13" y="57"/>
                  </a:lnTo>
                  <a:lnTo>
                    <a:pt x="225" y="0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pic>
        <p:nvPicPr>
          <p:cNvPr id="14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86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49"/>
          <p:cNvGrpSpPr/>
          <p:nvPr userDrawn="1"/>
        </p:nvGrpSpPr>
        <p:grpSpPr>
          <a:xfrm>
            <a:off x="253924" y="105062"/>
            <a:ext cx="641969" cy="716976"/>
            <a:chOff x="2062163" y="1647825"/>
            <a:chExt cx="4859337" cy="4573588"/>
          </a:xfrm>
          <a:solidFill>
            <a:schemeClr val="bg1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52850" y="5740400"/>
              <a:ext cx="1477962" cy="481013"/>
            </a:xfrm>
            <a:custGeom>
              <a:avLst/>
              <a:gdLst>
                <a:gd name="T0" fmla="*/ 1565 w 1862"/>
                <a:gd name="T1" fmla="*/ 0 h 607"/>
                <a:gd name="T2" fmla="*/ 1606 w 1862"/>
                <a:gd name="T3" fmla="*/ 258 h 607"/>
                <a:gd name="T4" fmla="*/ 1614 w 1862"/>
                <a:gd name="T5" fmla="*/ 293 h 607"/>
                <a:gd name="T6" fmla="*/ 1638 w 1862"/>
                <a:gd name="T7" fmla="*/ 351 h 607"/>
                <a:gd name="T8" fmla="*/ 1686 w 1862"/>
                <a:gd name="T9" fmla="*/ 415 h 607"/>
                <a:gd name="T10" fmla="*/ 1753 w 1862"/>
                <a:gd name="T11" fmla="*/ 469 h 607"/>
                <a:gd name="T12" fmla="*/ 1808 w 1862"/>
                <a:gd name="T13" fmla="*/ 513 h 607"/>
                <a:gd name="T14" fmla="*/ 1846 w 1862"/>
                <a:gd name="T15" fmla="*/ 550 h 607"/>
                <a:gd name="T16" fmla="*/ 1862 w 1862"/>
                <a:gd name="T17" fmla="*/ 577 h 607"/>
                <a:gd name="T18" fmla="*/ 1847 w 1862"/>
                <a:gd name="T19" fmla="*/ 598 h 607"/>
                <a:gd name="T20" fmla="*/ 1807 w 1862"/>
                <a:gd name="T21" fmla="*/ 603 h 607"/>
                <a:gd name="T22" fmla="*/ 1729 w 1862"/>
                <a:gd name="T23" fmla="*/ 605 h 607"/>
                <a:gd name="T24" fmla="*/ 1616 w 1862"/>
                <a:gd name="T25" fmla="*/ 607 h 607"/>
                <a:gd name="T26" fmla="*/ 1480 w 1862"/>
                <a:gd name="T27" fmla="*/ 607 h 607"/>
                <a:gd name="T28" fmla="*/ 1334 w 1862"/>
                <a:gd name="T29" fmla="*/ 607 h 607"/>
                <a:gd name="T30" fmla="*/ 1193 w 1862"/>
                <a:gd name="T31" fmla="*/ 605 h 607"/>
                <a:gd name="T32" fmla="*/ 1070 w 1862"/>
                <a:gd name="T33" fmla="*/ 603 h 607"/>
                <a:gd name="T34" fmla="*/ 977 w 1862"/>
                <a:gd name="T35" fmla="*/ 603 h 607"/>
                <a:gd name="T36" fmla="*/ 931 w 1862"/>
                <a:gd name="T37" fmla="*/ 601 h 607"/>
                <a:gd name="T38" fmla="*/ 885 w 1862"/>
                <a:gd name="T39" fmla="*/ 603 h 607"/>
                <a:gd name="T40" fmla="*/ 792 w 1862"/>
                <a:gd name="T41" fmla="*/ 603 h 607"/>
                <a:gd name="T42" fmla="*/ 669 w 1862"/>
                <a:gd name="T43" fmla="*/ 605 h 607"/>
                <a:gd name="T44" fmla="*/ 528 w 1862"/>
                <a:gd name="T45" fmla="*/ 607 h 607"/>
                <a:gd name="T46" fmla="*/ 382 w 1862"/>
                <a:gd name="T47" fmla="*/ 607 h 607"/>
                <a:gd name="T48" fmla="*/ 246 w 1862"/>
                <a:gd name="T49" fmla="*/ 607 h 607"/>
                <a:gd name="T50" fmla="*/ 131 w 1862"/>
                <a:gd name="T51" fmla="*/ 605 h 607"/>
                <a:gd name="T52" fmla="*/ 55 w 1862"/>
                <a:gd name="T53" fmla="*/ 603 h 607"/>
                <a:gd name="T54" fmla="*/ 13 w 1862"/>
                <a:gd name="T55" fmla="*/ 598 h 607"/>
                <a:gd name="T56" fmla="*/ 0 w 1862"/>
                <a:gd name="T57" fmla="*/ 577 h 607"/>
                <a:gd name="T58" fmla="*/ 16 w 1862"/>
                <a:gd name="T59" fmla="*/ 550 h 607"/>
                <a:gd name="T60" fmla="*/ 54 w 1862"/>
                <a:gd name="T61" fmla="*/ 513 h 607"/>
                <a:gd name="T62" fmla="*/ 109 w 1862"/>
                <a:gd name="T63" fmla="*/ 469 h 607"/>
                <a:gd name="T64" fmla="*/ 176 w 1862"/>
                <a:gd name="T65" fmla="*/ 415 h 607"/>
                <a:gd name="T66" fmla="*/ 224 w 1862"/>
                <a:gd name="T67" fmla="*/ 351 h 607"/>
                <a:gd name="T68" fmla="*/ 248 w 1862"/>
                <a:gd name="T69" fmla="*/ 293 h 607"/>
                <a:gd name="T70" fmla="*/ 256 w 1862"/>
                <a:gd name="T71" fmla="*/ 258 h 607"/>
                <a:gd name="T72" fmla="*/ 297 w 1862"/>
                <a:gd name="T73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2" h="607">
                  <a:moveTo>
                    <a:pt x="297" y="0"/>
                  </a:moveTo>
                  <a:lnTo>
                    <a:pt x="1565" y="0"/>
                  </a:lnTo>
                  <a:lnTo>
                    <a:pt x="1604" y="253"/>
                  </a:lnTo>
                  <a:lnTo>
                    <a:pt x="1606" y="258"/>
                  </a:lnTo>
                  <a:lnTo>
                    <a:pt x="1608" y="271"/>
                  </a:lnTo>
                  <a:lnTo>
                    <a:pt x="1614" y="293"/>
                  </a:lnTo>
                  <a:lnTo>
                    <a:pt x="1623" y="321"/>
                  </a:lnTo>
                  <a:lnTo>
                    <a:pt x="1638" y="351"/>
                  </a:lnTo>
                  <a:lnTo>
                    <a:pt x="1658" y="384"/>
                  </a:lnTo>
                  <a:lnTo>
                    <a:pt x="1686" y="415"/>
                  </a:lnTo>
                  <a:lnTo>
                    <a:pt x="1723" y="446"/>
                  </a:lnTo>
                  <a:lnTo>
                    <a:pt x="1753" y="469"/>
                  </a:lnTo>
                  <a:lnTo>
                    <a:pt x="1783" y="491"/>
                  </a:lnTo>
                  <a:lnTo>
                    <a:pt x="1808" y="513"/>
                  </a:lnTo>
                  <a:lnTo>
                    <a:pt x="1829" y="531"/>
                  </a:lnTo>
                  <a:lnTo>
                    <a:pt x="1846" y="550"/>
                  </a:lnTo>
                  <a:lnTo>
                    <a:pt x="1857" y="564"/>
                  </a:lnTo>
                  <a:lnTo>
                    <a:pt x="1862" y="577"/>
                  </a:lnTo>
                  <a:lnTo>
                    <a:pt x="1859" y="588"/>
                  </a:lnTo>
                  <a:lnTo>
                    <a:pt x="1847" y="598"/>
                  </a:lnTo>
                  <a:lnTo>
                    <a:pt x="1829" y="601"/>
                  </a:lnTo>
                  <a:lnTo>
                    <a:pt x="1807" y="603"/>
                  </a:lnTo>
                  <a:lnTo>
                    <a:pt x="1773" y="605"/>
                  </a:lnTo>
                  <a:lnTo>
                    <a:pt x="1729" y="605"/>
                  </a:lnTo>
                  <a:lnTo>
                    <a:pt x="1677" y="607"/>
                  </a:lnTo>
                  <a:lnTo>
                    <a:pt x="1616" y="607"/>
                  </a:lnTo>
                  <a:lnTo>
                    <a:pt x="1549" y="607"/>
                  </a:lnTo>
                  <a:lnTo>
                    <a:pt x="1480" y="607"/>
                  </a:lnTo>
                  <a:lnTo>
                    <a:pt x="1408" y="607"/>
                  </a:lnTo>
                  <a:lnTo>
                    <a:pt x="1334" y="607"/>
                  </a:lnTo>
                  <a:lnTo>
                    <a:pt x="1261" y="605"/>
                  </a:lnTo>
                  <a:lnTo>
                    <a:pt x="1193" y="605"/>
                  </a:lnTo>
                  <a:lnTo>
                    <a:pt x="1128" y="605"/>
                  </a:lnTo>
                  <a:lnTo>
                    <a:pt x="1070" y="603"/>
                  </a:lnTo>
                  <a:lnTo>
                    <a:pt x="1018" y="603"/>
                  </a:lnTo>
                  <a:lnTo>
                    <a:pt x="977" y="603"/>
                  </a:lnTo>
                  <a:lnTo>
                    <a:pt x="948" y="601"/>
                  </a:lnTo>
                  <a:lnTo>
                    <a:pt x="931" y="601"/>
                  </a:lnTo>
                  <a:lnTo>
                    <a:pt x="914" y="601"/>
                  </a:lnTo>
                  <a:lnTo>
                    <a:pt x="885" y="603"/>
                  </a:lnTo>
                  <a:lnTo>
                    <a:pt x="844" y="603"/>
                  </a:lnTo>
                  <a:lnTo>
                    <a:pt x="792" y="603"/>
                  </a:lnTo>
                  <a:lnTo>
                    <a:pt x="734" y="605"/>
                  </a:lnTo>
                  <a:lnTo>
                    <a:pt x="669" y="605"/>
                  </a:lnTo>
                  <a:lnTo>
                    <a:pt x="601" y="605"/>
                  </a:lnTo>
                  <a:lnTo>
                    <a:pt x="528" y="607"/>
                  </a:lnTo>
                  <a:lnTo>
                    <a:pt x="454" y="607"/>
                  </a:lnTo>
                  <a:lnTo>
                    <a:pt x="382" y="607"/>
                  </a:lnTo>
                  <a:lnTo>
                    <a:pt x="311" y="607"/>
                  </a:lnTo>
                  <a:lnTo>
                    <a:pt x="246" y="607"/>
                  </a:lnTo>
                  <a:lnTo>
                    <a:pt x="185" y="607"/>
                  </a:lnTo>
                  <a:lnTo>
                    <a:pt x="131" y="605"/>
                  </a:lnTo>
                  <a:lnTo>
                    <a:pt x="89" y="605"/>
                  </a:lnTo>
                  <a:lnTo>
                    <a:pt x="55" y="603"/>
                  </a:lnTo>
                  <a:lnTo>
                    <a:pt x="33" y="601"/>
                  </a:lnTo>
                  <a:lnTo>
                    <a:pt x="13" y="598"/>
                  </a:lnTo>
                  <a:lnTo>
                    <a:pt x="2" y="588"/>
                  </a:lnTo>
                  <a:lnTo>
                    <a:pt x="0" y="577"/>
                  </a:lnTo>
                  <a:lnTo>
                    <a:pt x="3" y="564"/>
                  </a:lnTo>
                  <a:lnTo>
                    <a:pt x="16" y="550"/>
                  </a:lnTo>
                  <a:lnTo>
                    <a:pt x="33" y="531"/>
                  </a:lnTo>
                  <a:lnTo>
                    <a:pt x="54" y="513"/>
                  </a:lnTo>
                  <a:lnTo>
                    <a:pt x="79" y="491"/>
                  </a:lnTo>
                  <a:lnTo>
                    <a:pt x="109" y="469"/>
                  </a:lnTo>
                  <a:lnTo>
                    <a:pt x="139" y="446"/>
                  </a:lnTo>
                  <a:lnTo>
                    <a:pt x="176" y="415"/>
                  </a:lnTo>
                  <a:lnTo>
                    <a:pt x="202" y="384"/>
                  </a:lnTo>
                  <a:lnTo>
                    <a:pt x="224" y="351"/>
                  </a:lnTo>
                  <a:lnTo>
                    <a:pt x="239" y="321"/>
                  </a:lnTo>
                  <a:lnTo>
                    <a:pt x="248" y="293"/>
                  </a:lnTo>
                  <a:lnTo>
                    <a:pt x="254" y="271"/>
                  </a:lnTo>
                  <a:lnTo>
                    <a:pt x="256" y="258"/>
                  </a:lnTo>
                  <a:lnTo>
                    <a:pt x="258" y="25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294063" y="3997325"/>
              <a:ext cx="1036637" cy="550863"/>
            </a:xfrm>
            <a:custGeom>
              <a:avLst/>
              <a:gdLst>
                <a:gd name="T0" fmla="*/ 916 w 1306"/>
                <a:gd name="T1" fmla="*/ 6 h 694"/>
                <a:gd name="T2" fmla="*/ 1007 w 1306"/>
                <a:gd name="T3" fmla="*/ 32 h 694"/>
                <a:gd name="T4" fmla="*/ 1096 w 1306"/>
                <a:gd name="T5" fmla="*/ 74 h 694"/>
                <a:gd name="T6" fmla="*/ 1174 w 1306"/>
                <a:gd name="T7" fmla="*/ 129 h 694"/>
                <a:gd name="T8" fmla="*/ 1239 w 1306"/>
                <a:gd name="T9" fmla="*/ 196 h 694"/>
                <a:gd name="T10" fmla="*/ 1284 w 1306"/>
                <a:gd name="T11" fmla="*/ 268 h 694"/>
                <a:gd name="T12" fmla="*/ 1306 w 1306"/>
                <a:gd name="T13" fmla="*/ 343 h 694"/>
                <a:gd name="T14" fmla="*/ 1298 w 1306"/>
                <a:gd name="T15" fmla="*/ 417 h 694"/>
                <a:gd name="T16" fmla="*/ 1258 w 1306"/>
                <a:gd name="T17" fmla="*/ 487 h 694"/>
                <a:gd name="T18" fmla="*/ 1178 w 1306"/>
                <a:gd name="T19" fmla="*/ 548 h 694"/>
                <a:gd name="T20" fmla="*/ 1052 w 1306"/>
                <a:gd name="T21" fmla="*/ 601 h 694"/>
                <a:gd name="T22" fmla="*/ 901 w 1306"/>
                <a:gd name="T23" fmla="*/ 644 h 694"/>
                <a:gd name="T24" fmla="*/ 749 w 1306"/>
                <a:gd name="T25" fmla="*/ 671 h 694"/>
                <a:gd name="T26" fmla="*/ 597 w 1306"/>
                <a:gd name="T27" fmla="*/ 688 h 694"/>
                <a:gd name="T28" fmla="*/ 454 w 1306"/>
                <a:gd name="T29" fmla="*/ 694 h 694"/>
                <a:gd name="T30" fmla="*/ 321 w 1306"/>
                <a:gd name="T31" fmla="*/ 692 h 694"/>
                <a:gd name="T32" fmla="*/ 206 w 1306"/>
                <a:gd name="T33" fmla="*/ 683 h 694"/>
                <a:gd name="T34" fmla="*/ 111 w 1306"/>
                <a:gd name="T35" fmla="*/ 671 h 694"/>
                <a:gd name="T36" fmla="*/ 42 w 1306"/>
                <a:gd name="T37" fmla="*/ 657 h 694"/>
                <a:gd name="T38" fmla="*/ 5 w 1306"/>
                <a:gd name="T39" fmla="*/ 642 h 694"/>
                <a:gd name="T40" fmla="*/ 3 w 1306"/>
                <a:gd name="T41" fmla="*/ 631 h 694"/>
                <a:gd name="T42" fmla="*/ 42 w 1306"/>
                <a:gd name="T43" fmla="*/ 624 h 694"/>
                <a:gd name="T44" fmla="*/ 152 w 1306"/>
                <a:gd name="T45" fmla="*/ 622 h 694"/>
                <a:gd name="T46" fmla="*/ 271 w 1306"/>
                <a:gd name="T47" fmla="*/ 607 h 694"/>
                <a:gd name="T48" fmla="*/ 360 w 1306"/>
                <a:gd name="T49" fmla="*/ 576 h 694"/>
                <a:gd name="T50" fmla="*/ 426 w 1306"/>
                <a:gd name="T51" fmla="*/ 522 h 694"/>
                <a:gd name="T52" fmla="*/ 478 w 1306"/>
                <a:gd name="T53" fmla="*/ 445 h 694"/>
                <a:gd name="T54" fmla="*/ 523 w 1306"/>
                <a:gd name="T55" fmla="*/ 340 h 694"/>
                <a:gd name="T56" fmla="*/ 571 w 1306"/>
                <a:gd name="T57" fmla="*/ 201 h 694"/>
                <a:gd name="T58" fmla="*/ 625 w 1306"/>
                <a:gd name="T59" fmla="*/ 105 h 694"/>
                <a:gd name="T60" fmla="*/ 695 w 1306"/>
                <a:gd name="T61" fmla="*/ 41 h 694"/>
                <a:gd name="T62" fmla="*/ 779 w 1306"/>
                <a:gd name="T63" fmla="*/ 8 h 694"/>
                <a:gd name="T64" fmla="*/ 868 w 1306"/>
                <a:gd name="T65" fmla="*/ 0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06" h="694">
                  <a:moveTo>
                    <a:pt x="868" y="0"/>
                  </a:moveTo>
                  <a:lnTo>
                    <a:pt x="916" y="6"/>
                  </a:lnTo>
                  <a:lnTo>
                    <a:pt x="963" y="17"/>
                  </a:lnTo>
                  <a:lnTo>
                    <a:pt x="1007" y="32"/>
                  </a:lnTo>
                  <a:lnTo>
                    <a:pt x="1053" y="50"/>
                  </a:lnTo>
                  <a:lnTo>
                    <a:pt x="1096" y="74"/>
                  </a:lnTo>
                  <a:lnTo>
                    <a:pt x="1137" y="100"/>
                  </a:lnTo>
                  <a:lnTo>
                    <a:pt x="1174" y="129"/>
                  </a:lnTo>
                  <a:lnTo>
                    <a:pt x="1209" y="161"/>
                  </a:lnTo>
                  <a:lnTo>
                    <a:pt x="1239" y="196"/>
                  </a:lnTo>
                  <a:lnTo>
                    <a:pt x="1263" y="231"/>
                  </a:lnTo>
                  <a:lnTo>
                    <a:pt x="1284" y="268"/>
                  </a:lnTo>
                  <a:lnTo>
                    <a:pt x="1298" y="305"/>
                  </a:lnTo>
                  <a:lnTo>
                    <a:pt x="1306" y="343"/>
                  </a:lnTo>
                  <a:lnTo>
                    <a:pt x="1306" y="380"/>
                  </a:lnTo>
                  <a:lnTo>
                    <a:pt x="1298" y="417"/>
                  </a:lnTo>
                  <a:lnTo>
                    <a:pt x="1282" y="452"/>
                  </a:lnTo>
                  <a:lnTo>
                    <a:pt x="1258" y="487"/>
                  </a:lnTo>
                  <a:lnTo>
                    <a:pt x="1222" y="518"/>
                  </a:lnTo>
                  <a:lnTo>
                    <a:pt x="1178" y="548"/>
                  </a:lnTo>
                  <a:lnTo>
                    <a:pt x="1124" y="576"/>
                  </a:lnTo>
                  <a:lnTo>
                    <a:pt x="1052" y="601"/>
                  </a:lnTo>
                  <a:lnTo>
                    <a:pt x="977" y="625"/>
                  </a:lnTo>
                  <a:lnTo>
                    <a:pt x="901" y="644"/>
                  </a:lnTo>
                  <a:lnTo>
                    <a:pt x="825" y="660"/>
                  </a:lnTo>
                  <a:lnTo>
                    <a:pt x="749" y="671"/>
                  </a:lnTo>
                  <a:lnTo>
                    <a:pt x="673" y="681"/>
                  </a:lnTo>
                  <a:lnTo>
                    <a:pt x="597" y="688"/>
                  </a:lnTo>
                  <a:lnTo>
                    <a:pt x="525" y="692"/>
                  </a:lnTo>
                  <a:lnTo>
                    <a:pt x="454" y="694"/>
                  </a:lnTo>
                  <a:lnTo>
                    <a:pt x="386" y="694"/>
                  </a:lnTo>
                  <a:lnTo>
                    <a:pt x="321" y="692"/>
                  </a:lnTo>
                  <a:lnTo>
                    <a:pt x="261" y="688"/>
                  </a:lnTo>
                  <a:lnTo>
                    <a:pt x="206" y="683"/>
                  </a:lnTo>
                  <a:lnTo>
                    <a:pt x="156" y="677"/>
                  </a:lnTo>
                  <a:lnTo>
                    <a:pt x="111" y="671"/>
                  </a:lnTo>
                  <a:lnTo>
                    <a:pt x="74" y="664"/>
                  </a:lnTo>
                  <a:lnTo>
                    <a:pt x="42" y="657"/>
                  </a:lnTo>
                  <a:lnTo>
                    <a:pt x="20" y="649"/>
                  </a:lnTo>
                  <a:lnTo>
                    <a:pt x="5" y="642"/>
                  </a:lnTo>
                  <a:lnTo>
                    <a:pt x="0" y="636"/>
                  </a:lnTo>
                  <a:lnTo>
                    <a:pt x="3" y="631"/>
                  </a:lnTo>
                  <a:lnTo>
                    <a:pt x="18" y="627"/>
                  </a:lnTo>
                  <a:lnTo>
                    <a:pt x="42" y="624"/>
                  </a:lnTo>
                  <a:lnTo>
                    <a:pt x="80" y="624"/>
                  </a:lnTo>
                  <a:lnTo>
                    <a:pt x="152" y="622"/>
                  </a:lnTo>
                  <a:lnTo>
                    <a:pt x="217" y="616"/>
                  </a:lnTo>
                  <a:lnTo>
                    <a:pt x="271" y="607"/>
                  </a:lnTo>
                  <a:lnTo>
                    <a:pt x="319" y="594"/>
                  </a:lnTo>
                  <a:lnTo>
                    <a:pt x="360" y="576"/>
                  </a:lnTo>
                  <a:lnTo>
                    <a:pt x="395" y="552"/>
                  </a:lnTo>
                  <a:lnTo>
                    <a:pt x="426" y="522"/>
                  </a:lnTo>
                  <a:lnTo>
                    <a:pt x="452" y="487"/>
                  </a:lnTo>
                  <a:lnTo>
                    <a:pt x="478" y="445"/>
                  </a:lnTo>
                  <a:lnTo>
                    <a:pt x="501" y="397"/>
                  </a:lnTo>
                  <a:lnTo>
                    <a:pt x="523" y="340"/>
                  </a:lnTo>
                  <a:lnTo>
                    <a:pt x="547" y="275"/>
                  </a:lnTo>
                  <a:lnTo>
                    <a:pt x="571" y="201"/>
                  </a:lnTo>
                  <a:lnTo>
                    <a:pt x="595" y="148"/>
                  </a:lnTo>
                  <a:lnTo>
                    <a:pt x="625" y="105"/>
                  </a:lnTo>
                  <a:lnTo>
                    <a:pt x="658" y="69"/>
                  </a:lnTo>
                  <a:lnTo>
                    <a:pt x="695" y="41"/>
                  </a:lnTo>
                  <a:lnTo>
                    <a:pt x="736" y="21"/>
                  </a:lnTo>
                  <a:lnTo>
                    <a:pt x="779" y="8"/>
                  </a:lnTo>
                  <a:lnTo>
                    <a:pt x="823" y="2"/>
                  </a:lnTo>
                  <a:lnTo>
                    <a:pt x="8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149725" y="1647825"/>
              <a:ext cx="2060575" cy="2432050"/>
            </a:xfrm>
            <a:custGeom>
              <a:avLst/>
              <a:gdLst>
                <a:gd name="T0" fmla="*/ 2235 w 2595"/>
                <a:gd name="T1" fmla="*/ 94 h 3065"/>
                <a:gd name="T2" fmla="*/ 2172 w 2595"/>
                <a:gd name="T3" fmla="*/ 100 h 3065"/>
                <a:gd name="T4" fmla="*/ 2098 w 2595"/>
                <a:gd name="T5" fmla="*/ 120 h 3065"/>
                <a:gd name="T6" fmla="*/ 2022 w 2595"/>
                <a:gd name="T7" fmla="*/ 159 h 3065"/>
                <a:gd name="T8" fmla="*/ 1949 w 2595"/>
                <a:gd name="T9" fmla="*/ 222 h 3065"/>
                <a:gd name="T10" fmla="*/ 1951 w 2595"/>
                <a:gd name="T11" fmla="*/ 292 h 3065"/>
                <a:gd name="T12" fmla="*/ 1998 w 2595"/>
                <a:gd name="T13" fmla="*/ 332 h 3065"/>
                <a:gd name="T14" fmla="*/ 2022 w 2595"/>
                <a:gd name="T15" fmla="*/ 354 h 3065"/>
                <a:gd name="T16" fmla="*/ 2029 w 2595"/>
                <a:gd name="T17" fmla="*/ 362 h 3065"/>
                <a:gd name="T18" fmla="*/ 2033 w 2595"/>
                <a:gd name="T19" fmla="*/ 349 h 3065"/>
                <a:gd name="T20" fmla="*/ 2053 w 2595"/>
                <a:gd name="T21" fmla="*/ 308 h 3065"/>
                <a:gd name="T22" fmla="*/ 2100 w 2595"/>
                <a:gd name="T23" fmla="*/ 251 h 3065"/>
                <a:gd name="T24" fmla="*/ 2176 w 2595"/>
                <a:gd name="T25" fmla="*/ 177 h 3065"/>
                <a:gd name="T26" fmla="*/ 2294 w 2595"/>
                <a:gd name="T27" fmla="*/ 98 h 3065"/>
                <a:gd name="T28" fmla="*/ 2278 w 2595"/>
                <a:gd name="T29" fmla="*/ 96 h 3065"/>
                <a:gd name="T30" fmla="*/ 2283 w 2595"/>
                <a:gd name="T31" fmla="*/ 0 h 3065"/>
                <a:gd name="T32" fmla="*/ 2385 w 2595"/>
                <a:gd name="T33" fmla="*/ 19 h 3065"/>
                <a:gd name="T34" fmla="*/ 2474 w 2595"/>
                <a:gd name="T35" fmla="*/ 69 h 3065"/>
                <a:gd name="T36" fmla="*/ 2543 w 2595"/>
                <a:gd name="T37" fmla="*/ 146 h 3065"/>
                <a:gd name="T38" fmla="*/ 2584 w 2595"/>
                <a:gd name="T39" fmla="*/ 242 h 3065"/>
                <a:gd name="T40" fmla="*/ 2595 w 2595"/>
                <a:gd name="T41" fmla="*/ 349 h 3065"/>
                <a:gd name="T42" fmla="*/ 2578 w 2595"/>
                <a:gd name="T43" fmla="*/ 463 h 3065"/>
                <a:gd name="T44" fmla="*/ 2534 w 2595"/>
                <a:gd name="T45" fmla="*/ 579 h 3065"/>
                <a:gd name="T46" fmla="*/ 2461 w 2595"/>
                <a:gd name="T47" fmla="*/ 690 h 3065"/>
                <a:gd name="T48" fmla="*/ 385 w 2595"/>
                <a:gd name="T49" fmla="*/ 2941 h 3065"/>
                <a:gd name="T50" fmla="*/ 334 w 2595"/>
                <a:gd name="T51" fmla="*/ 3006 h 3065"/>
                <a:gd name="T52" fmla="*/ 296 w 2595"/>
                <a:gd name="T53" fmla="*/ 3046 h 3065"/>
                <a:gd name="T54" fmla="*/ 269 w 2595"/>
                <a:gd name="T55" fmla="*/ 3063 h 3065"/>
                <a:gd name="T56" fmla="*/ 239 w 2595"/>
                <a:gd name="T57" fmla="*/ 3059 h 3065"/>
                <a:gd name="T58" fmla="*/ 204 w 2595"/>
                <a:gd name="T59" fmla="*/ 3037 h 3065"/>
                <a:gd name="T60" fmla="*/ 155 w 2595"/>
                <a:gd name="T61" fmla="*/ 2996 h 3065"/>
                <a:gd name="T62" fmla="*/ 91 w 2595"/>
                <a:gd name="T63" fmla="*/ 2945 h 3065"/>
                <a:gd name="T64" fmla="*/ 39 w 2595"/>
                <a:gd name="T65" fmla="*/ 2904 h 3065"/>
                <a:gd name="T66" fmla="*/ 9 w 2595"/>
                <a:gd name="T67" fmla="*/ 2877 h 3065"/>
                <a:gd name="T68" fmla="*/ 0 w 2595"/>
                <a:gd name="T69" fmla="*/ 2849 h 3065"/>
                <a:gd name="T70" fmla="*/ 11 w 2595"/>
                <a:gd name="T71" fmla="*/ 2818 h 3065"/>
                <a:gd name="T72" fmla="*/ 42 w 2595"/>
                <a:gd name="T73" fmla="*/ 2773 h 3065"/>
                <a:gd name="T74" fmla="*/ 94 w 2595"/>
                <a:gd name="T75" fmla="*/ 2709 h 3065"/>
                <a:gd name="T76" fmla="*/ 1868 w 2595"/>
                <a:gd name="T77" fmla="*/ 214 h 3065"/>
                <a:gd name="T78" fmla="*/ 1961 w 2595"/>
                <a:gd name="T79" fmla="*/ 120 h 3065"/>
                <a:gd name="T80" fmla="*/ 2064 w 2595"/>
                <a:gd name="T81" fmla="*/ 52 h 3065"/>
                <a:gd name="T82" fmla="*/ 2174 w 2595"/>
                <a:gd name="T83" fmla="*/ 11 h 3065"/>
                <a:gd name="T84" fmla="*/ 2283 w 2595"/>
                <a:gd name="T85" fmla="*/ 0 h 3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95" h="3065">
                  <a:moveTo>
                    <a:pt x="2259" y="94"/>
                  </a:moveTo>
                  <a:lnTo>
                    <a:pt x="2235" y="94"/>
                  </a:lnTo>
                  <a:lnTo>
                    <a:pt x="2205" y="96"/>
                  </a:lnTo>
                  <a:lnTo>
                    <a:pt x="2172" y="100"/>
                  </a:lnTo>
                  <a:lnTo>
                    <a:pt x="2135" y="109"/>
                  </a:lnTo>
                  <a:lnTo>
                    <a:pt x="2098" y="120"/>
                  </a:lnTo>
                  <a:lnTo>
                    <a:pt x="2059" y="137"/>
                  </a:lnTo>
                  <a:lnTo>
                    <a:pt x="2022" y="159"/>
                  </a:lnTo>
                  <a:lnTo>
                    <a:pt x="1985" y="187"/>
                  </a:lnTo>
                  <a:lnTo>
                    <a:pt x="1949" y="222"/>
                  </a:lnTo>
                  <a:lnTo>
                    <a:pt x="1918" y="266"/>
                  </a:lnTo>
                  <a:lnTo>
                    <a:pt x="1951" y="292"/>
                  </a:lnTo>
                  <a:lnTo>
                    <a:pt x="1977" y="314"/>
                  </a:lnTo>
                  <a:lnTo>
                    <a:pt x="1998" y="332"/>
                  </a:lnTo>
                  <a:lnTo>
                    <a:pt x="2012" y="345"/>
                  </a:lnTo>
                  <a:lnTo>
                    <a:pt x="2022" y="354"/>
                  </a:lnTo>
                  <a:lnTo>
                    <a:pt x="2027" y="360"/>
                  </a:lnTo>
                  <a:lnTo>
                    <a:pt x="2029" y="362"/>
                  </a:lnTo>
                  <a:lnTo>
                    <a:pt x="2029" y="358"/>
                  </a:lnTo>
                  <a:lnTo>
                    <a:pt x="2033" y="349"/>
                  </a:lnTo>
                  <a:lnTo>
                    <a:pt x="2042" y="330"/>
                  </a:lnTo>
                  <a:lnTo>
                    <a:pt x="2053" y="308"/>
                  </a:lnTo>
                  <a:lnTo>
                    <a:pt x="2074" y="282"/>
                  </a:lnTo>
                  <a:lnTo>
                    <a:pt x="2100" y="251"/>
                  </a:lnTo>
                  <a:lnTo>
                    <a:pt x="2133" y="216"/>
                  </a:lnTo>
                  <a:lnTo>
                    <a:pt x="2176" y="177"/>
                  </a:lnTo>
                  <a:lnTo>
                    <a:pt x="2229" y="139"/>
                  </a:lnTo>
                  <a:lnTo>
                    <a:pt x="2294" y="98"/>
                  </a:lnTo>
                  <a:lnTo>
                    <a:pt x="2291" y="96"/>
                  </a:lnTo>
                  <a:lnTo>
                    <a:pt x="2278" y="96"/>
                  </a:lnTo>
                  <a:lnTo>
                    <a:pt x="2259" y="94"/>
                  </a:lnTo>
                  <a:close/>
                  <a:moveTo>
                    <a:pt x="2283" y="0"/>
                  </a:moveTo>
                  <a:lnTo>
                    <a:pt x="2335" y="6"/>
                  </a:lnTo>
                  <a:lnTo>
                    <a:pt x="2385" y="19"/>
                  </a:lnTo>
                  <a:lnTo>
                    <a:pt x="2432" y="39"/>
                  </a:lnTo>
                  <a:lnTo>
                    <a:pt x="2474" y="69"/>
                  </a:lnTo>
                  <a:lnTo>
                    <a:pt x="2513" y="104"/>
                  </a:lnTo>
                  <a:lnTo>
                    <a:pt x="2543" y="146"/>
                  </a:lnTo>
                  <a:lnTo>
                    <a:pt x="2567" y="192"/>
                  </a:lnTo>
                  <a:lnTo>
                    <a:pt x="2584" y="242"/>
                  </a:lnTo>
                  <a:lnTo>
                    <a:pt x="2593" y="294"/>
                  </a:lnTo>
                  <a:lnTo>
                    <a:pt x="2595" y="349"/>
                  </a:lnTo>
                  <a:lnTo>
                    <a:pt x="2589" y="406"/>
                  </a:lnTo>
                  <a:lnTo>
                    <a:pt x="2578" y="463"/>
                  </a:lnTo>
                  <a:lnTo>
                    <a:pt x="2560" y="522"/>
                  </a:lnTo>
                  <a:lnTo>
                    <a:pt x="2534" y="579"/>
                  </a:lnTo>
                  <a:lnTo>
                    <a:pt x="2502" y="636"/>
                  </a:lnTo>
                  <a:lnTo>
                    <a:pt x="2461" y="690"/>
                  </a:lnTo>
                  <a:lnTo>
                    <a:pt x="419" y="2899"/>
                  </a:lnTo>
                  <a:lnTo>
                    <a:pt x="385" y="2941"/>
                  </a:lnTo>
                  <a:lnTo>
                    <a:pt x="358" y="2976"/>
                  </a:lnTo>
                  <a:lnTo>
                    <a:pt x="334" y="3006"/>
                  </a:lnTo>
                  <a:lnTo>
                    <a:pt x="313" y="3030"/>
                  </a:lnTo>
                  <a:lnTo>
                    <a:pt x="296" y="3046"/>
                  </a:lnTo>
                  <a:lnTo>
                    <a:pt x="282" y="3057"/>
                  </a:lnTo>
                  <a:lnTo>
                    <a:pt x="269" y="3063"/>
                  </a:lnTo>
                  <a:lnTo>
                    <a:pt x="254" y="3065"/>
                  </a:lnTo>
                  <a:lnTo>
                    <a:pt x="239" y="3059"/>
                  </a:lnTo>
                  <a:lnTo>
                    <a:pt x="222" y="3050"/>
                  </a:lnTo>
                  <a:lnTo>
                    <a:pt x="204" y="3037"/>
                  </a:lnTo>
                  <a:lnTo>
                    <a:pt x="181" y="3019"/>
                  </a:lnTo>
                  <a:lnTo>
                    <a:pt x="155" y="2996"/>
                  </a:lnTo>
                  <a:lnTo>
                    <a:pt x="122" y="2971"/>
                  </a:lnTo>
                  <a:lnTo>
                    <a:pt x="91" y="2945"/>
                  </a:lnTo>
                  <a:lnTo>
                    <a:pt x="63" y="2923"/>
                  </a:lnTo>
                  <a:lnTo>
                    <a:pt x="39" y="2904"/>
                  </a:lnTo>
                  <a:lnTo>
                    <a:pt x="22" y="2889"/>
                  </a:lnTo>
                  <a:lnTo>
                    <a:pt x="9" y="2877"/>
                  </a:lnTo>
                  <a:lnTo>
                    <a:pt x="1" y="2862"/>
                  </a:lnTo>
                  <a:lnTo>
                    <a:pt x="0" y="2849"/>
                  </a:lnTo>
                  <a:lnTo>
                    <a:pt x="3" y="2834"/>
                  </a:lnTo>
                  <a:lnTo>
                    <a:pt x="11" y="2818"/>
                  </a:lnTo>
                  <a:lnTo>
                    <a:pt x="24" y="2797"/>
                  </a:lnTo>
                  <a:lnTo>
                    <a:pt x="42" y="2773"/>
                  </a:lnTo>
                  <a:lnTo>
                    <a:pt x="66" y="2744"/>
                  </a:lnTo>
                  <a:lnTo>
                    <a:pt x="94" y="2709"/>
                  </a:lnTo>
                  <a:lnTo>
                    <a:pt x="129" y="2668"/>
                  </a:lnTo>
                  <a:lnTo>
                    <a:pt x="1868" y="214"/>
                  </a:lnTo>
                  <a:lnTo>
                    <a:pt x="1912" y="163"/>
                  </a:lnTo>
                  <a:lnTo>
                    <a:pt x="1961" y="120"/>
                  </a:lnTo>
                  <a:lnTo>
                    <a:pt x="2011" y="83"/>
                  </a:lnTo>
                  <a:lnTo>
                    <a:pt x="2064" y="52"/>
                  </a:lnTo>
                  <a:lnTo>
                    <a:pt x="2118" y="28"/>
                  </a:lnTo>
                  <a:lnTo>
                    <a:pt x="2174" y="11"/>
                  </a:lnTo>
                  <a:lnTo>
                    <a:pt x="2229" y="2"/>
                  </a:lnTo>
                  <a:lnTo>
                    <a:pt x="22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2062163" y="2360613"/>
              <a:ext cx="4859337" cy="3186113"/>
            </a:xfrm>
            <a:custGeom>
              <a:avLst/>
              <a:gdLst>
                <a:gd name="T0" fmla="*/ 245 w 6122"/>
                <a:gd name="T1" fmla="*/ 0 h 4016"/>
                <a:gd name="T2" fmla="*/ 3760 w 6122"/>
                <a:gd name="T3" fmla="*/ 0 h 4016"/>
                <a:gd name="T4" fmla="*/ 3501 w 6122"/>
                <a:gd name="T5" fmla="*/ 365 h 4016"/>
                <a:gd name="T6" fmla="*/ 367 w 6122"/>
                <a:gd name="T7" fmla="*/ 365 h 4016"/>
                <a:gd name="T8" fmla="*/ 367 w 6122"/>
                <a:gd name="T9" fmla="*/ 3286 h 4016"/>
                <a:gd name="T10" fmla="*/ 5755 w 6122"/>
                <a:gd name="T11" fmla="*/ 3286 h 4016"/>
                <a:gd name="T12" fmla="*/ 5755 w 6122"/>
                <a:gd name="T13" fmla="*/ 365 h 4016"/>
                <a:gd name="T14" fmla="*/ 4775 w 6122"/>
                <a:gd name="T15" fmla="*/ 365 h 4016"/>
                <a:gd name="T16" fmla="*/ 5113 w 6122"/>
                <a:gd name="T17" fmla="*/ 0 h 4016"/>
                <a:gd name="T18" fmla="*/ 5877 w 6122"/>
                <a:gd name="T19" fmla="*/ 0 h 4016"/>
                <a:gd name="T20" fmla="*/ 5927 w 6122"/>
                <a:gd name="T21" fmla="*/ 4 h 4016"/>
                <a:gd name="T22" fmla="*/ 5972 w 6122"/>
                <a:gd name="T23" fmla="*/ 19 h 4016"/>
                <a:gd name="T24" fmla="*/ 6014 w 6122"/>
                <a:gd name="T25" fmla="*/ 41 h 4016"/>
                <a:gd name="T26" fmla="*/ 6050 w 6122"/>
                <a:gd name="T27" fmla="*/ 70 h 4016"/>
                <a:gd name="T28" fmla="*/ 6079 w 6122"/>
                <a:gd name="T29" fmla="*/ 107 h 4016"/>
                <a:gd name="T30" fmla="*/ 6103 w 6122"/>
                <a:gd name="T31" fmla="*/ 148 h 4016"/>
                <a:gd name="T32" fmla="*/ 6116 w 6122"/>
                <a:gd name="T33" fmla="*/ 194 h 4016"/>
                <a:gd name="T34" fmla="*/ 6122 w 6122"/>
                <a:gd name="T35" fmla="*/ 244 h 4016"/>
                <a:gd name="T36" fmla="*/ 6122 w 6122"/>
                <a:gd name="T37" fmla="*/ 3772 h 4016"/>
                <a:gd name="T38" fmla="*/ 6116 w 6122"/>
                <a:gd name="T39" fmla="*/ 3820 h 4016"/>
                <a:gd name="T40" fmla="*/ 6103 w 6122"/>
                <a:gd name="T41" fmla="*/ 3866 h 4016"/>
                <a:gd name="T42" fmla="*/ 6079 w 6122"/>
                <a:gd name="T43" fmla="*/ 3909 h 4016"/>
                <a:gd name="T44" fmla="*/ 6050 w 6122"/>
                <a:gd name="T45" fmla="*/ 3944 h 4016"/>
                <a:gd name="T46" fmla="*/ 6014 w 6122"/>
                <a:gd name="T47" fmla="*/ 3973 h 4016"/>
                <a:gd name="T48" fmla="*/ 5972 w 6122"/>
                <a:gd name="T49" fmla="*/ 3996 h 4016"/>
                <a:gd name="T50" fmla="*/ 5927 w 6122"/>
                <a:gd name="T51" fmla="*/ 4010 h 4016"/>
                <a:gd name="T52" fmla="*/ 5877 w 6122"/>
                <a:gd name="T53" fmla="*/ 4016 h 4016"/>
                <a:gd name="T54" fmla="*/ 245 w 6122"/>
                <a:gd name="T55" fmla="*/ 4016 h 4016"/>
                <a:gd name="T56" fmla="*/ 195 w 6122"/>
                <a:gd name="T57" fmla="*/ 4010 h 4016"/>
                <a:gd name="T58" fmla="*/ 150 w 6122"/>
                <a:gd name="T59" fmla="*/ 3996 h 4016"/>
                <a:gd name="T60" fmla="*/ 108 w 6122"/>
                <a:gd name="T61" fmla="*/ 3973 h 4016"/>
                <a:gd name="T62" fmla="*/ 72 w 6122"/>
                <a:gd name="T63" fmla="*/ 3944 h 4016"/>
                <a:gd name="T64" fmla="*/ 43 w 6122"/>
                <a:gd name="T65" fmla="*/ 3909 h 4016"/>
                <a:gd name="T66" fmla="*/ 19 w 6122"/>
                <a:gd name="T67" fmla="*/ 3866 h 4016"/>
                <a:gd name="T68" fmla="*/ 6 w 6122"/>
                <a:gd name="T69" fmla="*/ 3820 h 4016"/>
                <a:gd name="T70" fmla="*/ 0 w 6122"/>
                <a:gd name="T71" fmla="*/ 3772 h 4016"/>
                <a:gd name="T72" fmla="*/ 0 w 6122"/>
                <a:gd name="T73" fmla="*/ 244 h 4016"/>
                <a:gd name="T74" fmla="*/ 6 w 6122"/>
                <a:gd name="T75" fmla="*/ 194 h 4016"/>
                <a:gd name="T76" fmla="*/ 19 w 6122"/>
                <a:gd name="T77" fmla="*/ 148 h 4016"/>
                <a:gd name="T78" fmla="*/ 43 w 6122"/>
                <a:gd name="T79" fmla="*/ 107 h 4016"/>
                <a:gd name="T80" fmla="*/ 72 w 6122"/>
                <a:gd name="T81" fmla="*/ 70 h 4016"/>
                <a:gd name="T82" fmla="*/ 108 w 6122"/>
                <a:gd name="T83" fmla="*/ 41 h 4016"/>
                <a:gd name="T84" fmla="*/ 150 w 6122"/>
                <a:gd name="T85" fmla="*/ 19 h 4016"/>
                <a:gd name="T86" fmla="*/ 195 w 6122"/>
                <a:gd name="T87" fmla="*/ 4 h 4016"/>
                <a:gd name="T88" fmla="*/ 245 w 6122"/>
                <a:gd name="T89" fmla="*/ 0 h 4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122" h="4016">
                  <a:moveTo>
                    <a:pt x="245" y="0"/>
                  </a:moveTo>
                  <a:lnTo>
                    <a:pt x="3760" y="0"/>
                  </a:lnTo>
                  <a:lnTo>
                    <a:pt x="3501" y="365"/>
                  </a:lnTo>
                  <a:lnTo>
                    <a:pt x="367" y="365"/>
                  </a:lnTo>
                  <a:lnTo>
                    <a:pt x="367" y="3286"/>
                  </a:lnTo>
                  <a:lnTo>
                    <a:pt x="5755" y="3286"/>
                  </a:lnTo>
                  <a:lnTo>
                    <a:pt x="5755" y="365"/>
                  </a:lnTo>
                  <a:lnTo>
                    <a:pt x="4775" y="365"/>
                  </a:lnTo>
                  <a:lnTo>
                    <a:pt x="5113" y="0"/>
                  </a:lnTo>
                  <a:lnTo>
                    <a:pt x="5877" y="0"/>
                  </a:lnTo>
                  <a:lnTo>
                    <a:pt x="5927" y="4"/>
                  </a:lnTo>
                  <a:lnTo>
                    <a:pt x="5972" y="19"/>
                  </a:lnTo>
                  <a:lnTo>
                    <a:pt x="6014" y="41"/>
                  </a:lnTo>
                  <a:lnTo>
                    <a:pt x="6050" y="70"/>
                  </a:lnTo>
                  <a:lnTo>
                    <a:pt x="6079" y="107"/>
                  </a:lnTo>
                  <a:lnTo>
                    <a:pt x="6103" y="148"/>
                  </a:lnTo>
                  <a:lnTo>
                    <a:pt x="6116" y="194"/>
                  </a:lnTo>
                  <a:lnTo>
                    <a:pt x="6122" y="244"/>
                  </a:lnTo>
                  <a:lnTo>
                    <a:pt x="6122" y="3772"/>
                  </a:lnTo>
                  <a:lnTo>
                    <a:pt x="6116" y="3820"/>
                  </a:lnTo>
                  <a:lnTo>
                    <a:pt x="6103" y="3866"/>
                  </a:lnTo>
                  <a:lnTo>
                    <a:pt x="6079" y="3909"/>
                  </a:lnTo>
                  <a:lnTo>
                    <a:pt x="6050" y="3944"/>
                  </a:lnTo>
                  <a:lnTo>
                    <a:pt x="6014" y="3973"/>
                  </a:lnTo>
                  <a:lnTo>
                    <a:pt x="5972" y="3996"/>
                  </a:lnTo>
                  <a:lnTo>
                    <a:pt x="5927" y="4010"/>
                  </a:lnTo>
                  <a:lnTo>
                    <a:pt x="5877" y="4016"/>
                  </a:lnTo>
                  <a:lnTo>
                    <a:pt x="245" y="4016"/>
                  </a:lnTo>
                  <a:lnTo>
                    <a:pt x="195" y="4010"/>
                  </a:lnTo>
                  <a:lnTo>
                    <a:pt x="150" y="3996"/>
                  </a:lnTo>
                  <a:lnTo>
                    <a:pt x="108" y="3973"/>
                  </a:lnTo>
                  <a:lnTo>
                    <a:pt x="72" y="3944"/>
                  </a:lnTo>
                  <a:lnTo>
                    <a:pt x="43" y="3909"/>
                  </a:lnTo>
                  <a:lnTo>
                    <a:pt x="19" y="3866"/>
                  </a:lnTo>
                  <a:lnTo>
                    <a:pt x="6" y="3820"/>
                  </a:lnTo>
                  <a:lnTo>
                    <a:pt x="0" y="3772"/>
                  </a:lnTo>
                  <a:lnTo>
                    <a:pt x="0" y="244"/>
                  </a:lnTo>
                  <a:lnTo>
                    <a:pt x="6" y="194"/>
                  </a:lnTo>
                  <a:lnTo>
                    <a:pt x="19" y="148"/>
                  </a:lnTo>
                  <a:lnTo>
                    <a:pt x="43" y="107"/>
                  </a:lnTo>
                  <a:lnTo>
                    <a:pt x="72" y="70"/>
                  </a:lnTo>
                  <a:lnTo>
                    <a:pt x="108" y="41"/>
                  </a:lnTo>
                  <a:lnTo>
                    <a:pt x="150" y="19"/>
                  </a:lnTo>
                  <a:lnTo>
                    <a:pt x="195" y="4"/>
                  </a:lnTo>
                  <a:lnTo>
                    <a:pt x="2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5962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54"/>
          <p:cNvGrpSpPr/>
          <p:nvPr userDrawn="1"/>
        </p:nvGrpSpPr>
        <p:grpSpPr>
          <a:xfrm>
            <a:off x="145965" y="121558"/>
            <a:ext cx="817225" cy="753754"/>
            <a:chOff x="3717926" y="2101851"/>
            <a:chExt cx="4989513" cy="4976812"/>
          </a:xfrm>
          <a:solidFill>
            <a:schemeClr val="bg1"/>
          </a:solidFill>
        </p:grpSpPr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6403976" y="2101851"/>
              <a:ext cx="2303463" cy="2301875"/>
            </a:xfrm>
            <a:custGeom>
              <a:avLst/>
              <a:gdLst>
                <a:gd name="T0" fmla="*/ 426 w 2903"/>
                <a:gd name="T1" fmla="*/ 1602 h 2899"/>
                <a:gd name="T2" fmla="*/ 645 w 2903"/>
                <a:gd name="T3" fmla="*/ 1724 h 2899"/>
                <a:gd name="T4" fmla="*/ 846 w 2903"/>
                <a:gd name="T5" fmla="*/ 1875 h 2899"/>
                <a:gd name="T6" fmla="*/ 1024 w 2903"/>
                <a:gd name="T7" fmla="*/ 2051 h 2899"/>
                <a:gd name="T8" fmla="*/ 1173 w 2903"/>
                <a:gd name="T9" fmla="*/ 2251 h 2899"/>
                <a:gd name="T10" fmla="*/ 1295 w 2903"/>
                <a:gd name="T11" fmla="*/ 2475 h 2899"/>
                <a:gd name="T12" fmla="*/ 2374 w 2903"/>
                <a:gd name="T13" fmla="*/ 2305 h 2899"/>
                <a:gd name="T14" fmla="*/ 2240 w 2903"/>
                <a:gd name="T15" fmla="*/ 1982 h 2899"/>
                <a:gd name="T16" fmla="*/ 2068 w 2903"/>
                <a:gd name="T17" fmla="*/ 1680 h 2899"/>
                <a:gd name="T18" fmla="*/ 1864 w 2903"/>
                <a:gd name="T19" fmla="*/ 1402 h 2899"/>
                <a:gd name="T20" fmla="*/ 1627 w 2903"/>
                <a:gd name="T21" fmla="*/ 1151 h 2899"/>
                <a:gd name="T22" fmla="*/ 1364 w 2903"/>
                <a:gd name="T23" fmla="*/ 930 h 2899"/>
                <a:gd name="T24" fmla="*/ 1071 w 2903"/>
                <a:gd name="T25" fmla="*/ 743 h 2899"/>
                <a:gd name="T26" fmla="*/ 758 w 2903"/>
                <a:gd name="T27" fmla="*/ 590 h 2899"/>
                <a:gd name="T28" fmla="*/ 426 w 2903"/>
                <a:gd name="T29" fmla="*/ 477 h 2899"/>
                <a:gd name="T30" fmla="*/ 250 w 2903"/>
                <a:gd name="T31" fmla="*/ 2 h 2899"/>
                <a:gd name="T32" fmla="*/ 626 w 2903"/>
                <a:gd name="T33" fmla="*/ 93 h 2899"/>
                <a:gd name="T34" fmla="*/ 985 w 2903"/>
                <a:gd name="T35" fmla="*/ 225 h 2899"/>
                <a:gd name="T36" fmla="*/ 1322 w 2903"/>
                <a:gd name="T37" fmla="*/ 397 h 2899"/>
                <a:gd name="T38" fmla="*/ 1635 w 2903"/>
                <a:gd name="T39" fmla="*/ 605 h 2899"/>
                <a:gd name="T40" fmla="*/ 1923 w 2903"/>
                <a:gd name="T41" fmla="*/ 846 h 2899"/>
                <a:gd name="T42" fmla="*/ 2179 w 2903"/>
                <a:gd name="T43" fmla="*/ 1119 h 2899"/>
                <a:gd name="T44" fmla="*/ 2404 w 2903"/>
                <a:gd name="T45" fmla="*/ 1419 h 2899"/>
                <a:gd name="T46" fmla="*/ 2595 w 2903"/>
                <a:gd name="T47" fmla="*/ 1743 h 2899"/>
                <a:gd name="T48" fmla="*/ 2748 w 2903"/>
                <a:gd name="T49" fmla="*/ 2093 h 2899"/>
                <a:gd name="T50" fmla="*/ 2859 w 2903"/>
                <a:gd name="T51" fmla="*/ 2460 h 2899"/>
                <a:gd name="T52" fmla="*/ 2903 w 2903"/>
                <a:gd name="T53" fmla="*/ 2696 h 2899"/>
                <a:gd name="T54" fmla="*/ 2878 w 2903"/>
                <a:gd name="T55" fmla="*/ 2784 h 2899"/>
                <a:gd name="T56" fmla="*/ 2819 w 2903"/>
                <a:gd name="T57" fmla="*/ 2855 h 2899"/>
                <a:gd name="T58" fmla="*/ 2737 w 2903"/>
                <a:gd name="T59" fmla="*/ 2893 h 2899"/>
                <a:gd name="T60" fmla="*/ 1153 w 2903"/>
                <a:gd name="T61" fmla="*/ 2899 h 2899"/>
                <a:gd name="T62" fmla="*/ 1069 w 2903"/>
                <a:gd name="T63" fmla="*/ 2882 h 2899"/>
                <a:gd name="T64" fmla="*/ 1001 w 2903"/>
                <a:gd name="T65" fmla="*/ 2832 h 2899"/>
                <a:gd name="T66" fmla="*/ 955 w 2903"/>
                <a:gd name="T67" fmla="*/ 2759 h 2899"/>
                <a:gd name="T68" fmla="*/ 852 w 2903"/>
                <a:gd name="T69" fmla="*/ 2542 h 2899"/>
                <a:gd name="T70" fmla="*/ 716 w 2903"/>
                <a:gd name="T71" fmla="*/ 2347 h 2899"/>
                <a:gd name="T72" fmla="*/ 550 w 2903"/>
                <a:gd name="T73" fmla="*/ 2181 h 2899"/>
                <a:gd name="T74" fmla="*/ 357 w 2903"/>
                <a:gd name="T75" fmla="*/ 2045 h 2899"/>
                <a:gd name="T76" fmla="*/ 141 w 2903"/>
                <a:gd name="T77" fmla="*/ 1944 h 2899"/>
                <a:gd name="T78" fmla="*/ 67 w 2903"/>
                <a:gd name="T79" fmla="*/ 1898 h 2899"/>
                <a:gd name="T80" fmla="*/ 19 w 2903"/>
                <a:gd name="T81" fmla="*/ 1829 h 2899"/>
                <a:gd name="T82" fmla="*/ 0 w 2903"/>
                <a:gd name="T83" fmla="*/ 1743 h 2899"/>
                <a:gd name="T84" fmla="*/ 6 w 2903"/>
                <a:gd name="T85" fmla="*/ 166 h 2899"/>
                <a:gd name="T86" fmla="*/ 44 w 2903"/>
                <a:gd name="T87" fmla="*/ 82 h 2899"/>
                <a:gd name="T88" fmla="*/ 117 w 2903"/>
                <a:gd name="T89" fmla="*/ 23 h 2899"/>
                <a:gd name="T90" fmla="*/ 204 w 2903"/>
                <a:gd name="T91" fmla="*/ 0 h 2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03" h="2899">
                  <a:moveTo>
                    <a:pt x="426" y="477"/>
                  </a:moveTo>
                  <a:lnTo>
                    <a:pt x="426" y="1602"/>
                  </a:lnTo>
                  <a:lnTo>
                    <a:pt x="539" y="1659"/>
                  </a:lnTo>
                  <a:lnTo>
                    <a:pt x="645" y="1724"/>
                  </a:lnTo>
                  <a:lnTo>
                    <a:pt x="749" y="1795"/>
                  </a:lnTo>
                  <a:lnTo>
                    <a:pt x="846" y="1875"/>
                  </a:lnTo>
                  <a:lnTo>
                    <a:pt x="938" y="1959"/>
                  </a:lnTo>
                  <a:lnTo>
                    <a:pt x="1024" y="2051"/>
                  </a:lnTo>
                  <a:lnTo>
                    <a:pt x="1102" y="2148"/>
                  </a:lnTo>
                  <a:lnTo>
                    <a:pt x="1173" y="2251"/>
                  </a:lnTo>
                  <a:lnTo>
                    <a:pt x="1237" y="2360"/>
                  </a:lnTo>
                  <a:lnTo>
                    <a:pt x="1295" y="2475"/>
                  </a:lnTo>
                  <a:lnTo>
                    <a:pt x="2425" y="2475"/>
                  </a:lnTo>
                  <a:lnTo>
                    <a:pt x="2374" y="2305"/>
                  </a:lnTo>
                  <a:lnTo>
                    <a:pt x="2311" y="2141"/>
                  </a:lnTo>
                  <a:lnTo>
                    <a:pt x="2240" y="1982"/>
                  </a:lnTo>
                  <a:lnTo>
                    <a:pt x="2158" y="1827"/>
                  </a:lnTo>
                  <a:lnTo>
                    <a:pt x="2068" y="1680"/>
                  </a:lnTo>
                  <a:lnTo>
                    <a:pt x="1971" y="1537"/>
                  </a:lnTo>
                  <a:lnTo>
                    <a:pt x="1864" y="1402"/>
                  </a:lnTo>
                  <a:lnTo>
                    <a:pt x="1749" y="1274"/>
                  </a:lnTo>
                  <a:lnTo>
                    <a:pt x="1627" y="1151"/>
                  </a:lnTo>
                  <a:lnTo>
                    <a:pt x="1499" y="1037"/>
                  </a:lnTo>
                  <a:lnTo>
                    <a:pt x="1364" y="930"/>
                  </a:lnTo>
                  <a:lnTo>
                    <a:pt x="1220" y="833"/>
                  </a:lnTo>
                  <a:lnTo>
                    <a:pt x="1071" y="743"/>
                  </a:lnTo>
                  <a:lnTo>
                    <a:pt x="919" y="663"/>
                  </a:lnTo>
                  <a:lnTo>
                    <a:pt x="758" y="590"/>
                  </a:lnTo>
                  <a:lnTo>
                    <a:pt x="594" y="529"/>
                  </a:lnTo>
                  <a:lnTo>
                    <a:pt x="426" y="477"/>
                  </a:lnTo>
                  <a:close/>
                  <a:moveTo>
                    <a:pt x="204" y="0"/>
                  </a:moveTo>
                  <a:lnTo>
                    <a:pt x="250" y="2"/>
                  </a:lnTo>
                  <a:lnTo>
                    <a:pt x="441" y="42"/>
                  </a:lnTo>
                  <a:lnTo>
                    <a:pt x="626" y="93"/>
                  </a:lnTo>
                  <a:lnTo>
                    <a:pt x="808" y="155"/>
                  </a:lnTo>
                  <a:lnTo>
                    <a:pt x="985" y="225"/>
                  </a:lnTo>
                  <a:lnTo>
                    <a:pt x="1155" y="305"/>
                  </a:lnTo>
                  <a:lnTo>
                    <a:pt x="1322" y="397"/>
                  </a:lnTo>
                  <a:lnTo>
                    <a:pt x="1482" y="496"/>
                  </a:lnTo>
                  <a:lnTo>
                    <a:pt x="1635" y="605"/>
                  </a:lnTo>
                  <a:lnTo>
                    <a:pt x="1782" y="722"/>
                  </a:lnTo>
                  <a:lnTo>
                    <a:pt x="1923" y="846"/>
                  </a:lnTo>
                  <a:lnTo>
                    <a:pt x="2055" y="980"/>
                  </a:lnTo>
                  <a:lnTo>
                    <a:pt x="2179" y="1119"/>
                  </a:lnTo>
                  <a:lnTo>
                    <a:pt x="2297" y="1266"/>
                  </a:lnTo>
                  <a:lnTo>
                    <a:pt x="2404" y="1419"/>
                  </a:lnTo>
                  <a:lnTo>
                    <a:pt x="2506" y="1579"/>
                  </a:lnTo>
                  <a:lnTo>
                    <a:pt x="2595" y="1743"/>
                  </a:lnTo>
                  <a:lnTo>
                    <a:pt x="2675" y="1915"/>
                  </a:lnTo>
                  <a:lnTo>
                    <a:pt x="2748" y="2093"/>
                  </a:lnTo>
                  <a:lnTo>
                    <a:pt x="2809" y="2272"/>
                  </a:lnTo>
                  <a:lnTo>
                    <a:pt x="2859" y="2460"/>
                  </a:lnTo>
                  <a:lnTo>
                    <a:pt x="2899" y="2649"/>
                  </a:lnTo>
                  <a:lnTo>
                    <a:pt x="2903" y="2696"/>
                  </a:lnTo>
                  <a:lnTo>
                    <a:pt x="2895" y="2740"/>
                  </a:lnTo>
                  <a:lnTo>
                    <a:pt x="2878" y="2784"/>
                  </a:lnTo>
                  <a:lnTo>
                    <a:pt x="2853" y="2822"/>
                  </a:lnTo>
                  <a:lnTo>
                    <a:pt x="2819" y="2855"/>
                  </a:lnTo>
                  <a:lnTo>
                    <a:pt x="2781" y="2878"/>
                  </a:lnTo>
                  <a:lnTo>
                    <a:pt x="2737" y="2893"/>
                  </a:lnTo>
                  <a:lnTo>
                    <a:pt x="2691" y="2899"/>
                  </a:lnTo>
                  <a:lnTo>
                    <a:pt x="1153" y="2899"/>
                  </a:lnTo>
                  <a:lnTo>
                    <a:pt x="1110" y="2895"/>
                  </a:lnTo>
                  <a:lnTo>
                    <a:pt x="1069" y="2882"/>
                  </a:lnTo>
                  <a:lnTo>
                    <a:pt x="1031" y="2861"/>
                  </a:lnTo>
                  <a:lnTo>
                    <a:pt x="1001" y="2832"/>
                  </a:lnTo>
                  <a:lnTo>
                    <a:pt x="974" y="2799"/>
                  </a:lnTo>
                  <a:lnTo>
                    <a:pt x="955" y="2759"/>
                  </a:lnTo>
                  <a:lnTo>
                    <a:pt x="907" y="2647"/>
                  </a:lnTo>
                  <a:lnTo>
                    <a:pt x="852" y="2542"/>
                  </a:lnTo>
                  <a:lnTo>
                    <a:pt x="789" y="2440"/>
                  </a:lnTo>
                  <a:lnTo>
                    <a:pt x="716" y="2347"/>
                  </a:lnTo>
                  <a:lnTo>
                    <a:pt x="638" y="2261"/>
                  </a:lnTo>
                  <a:lnTo>
                    <a:pt x="550" y="2181"/>
                  </a:lnTo>
                  <a:lnTo>
                    <a:pt x="456" y="2108"/>
                  </a:lnTo>
                  <a:lnTo>
                    <a:pt x="357" y="2045"/>
                  </a:lnTo>
                  <a:lnTo>
                    <a:pt x="252" y="1990"/>
                  </a:lnTo>
                  <a:lnTo>
                    <a:pt x="141" y="1944"/>
                  </a:lnTo>
                  <a:lnTo>
                    <a:pt x="101" y="1925"/>
                  </a:lnTo>
                  <a:lnTo>
                    <a:pt x="67" y="1898"/>
                  </a:lnTo>
                  <a:lnTo>
                    <a:pt x="40" y="1866"/>
                  </a:lnTo>
                  <a:lnTo>
                    <a:pt x="19" y="1829"/>
                  </a:lnTo>
                  <a:lnTo>
                    <a:pt x="6" y="1787"/>
                  </a:lnTo>
                  <a:lnTo>
                    <a:pt x="0" y="1743"/>
                  </a:lnTo>
                  <a:lnTo>
                    <a:pt x="0" y="212"/>
                  </a:lnTo>
                  <a:lnTo>
                    <a:pt x="6" y="166"/>
                  </a:lnTo>
                  <a:lnTo>
                    <a:pt x="21" y="122"/>
                  </a:lnTo>
                  <a:lnTo>
                    <a:pt x="44" y="82"/>
                  </a:lnTo>
                  <a:lnTo>
                    <a:pt x="76" y="50"/>
                  </a:lnTo>
                  <a:lnTo>
                    <a:pt x="117" y="23"/>
                  </a:lnTo>
                  <a:lnTo>
                    <a:pt x="159" y="6"/>
                  </a:lnTo>
                  <a:lnTo>
                    <a:pt x="2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15"/>
            <p:cNvSpPr>
              <a:spLocks/>
            </p:cNvSpPr>
            <p:nvPr/>
          </p:nvSpPr>
          <p:spPr bwMode="auto">
            <a:xfrm>
              <a:off x="3956051" y="2292351"/>
              <a:ext cx="1765300" cy="1687513"/>
            </a:xfrm>
            <a:custGeom>
              <a:avLst/>
              <a:gdLst>
                <a:gd name="T0" fmla="*/ 2114 w 2225"/>
                <a:gd name="T1" fmla="*/ 0 h 2125"/>
                <a:gd name="T2" fmla="*/ 2148 w 2225"/>
                <a:gd name="T3" fmla="*/ 7 h 2125"/>
                <a:gd name="T4" fmla="*/ 2179 w 2225"/>
                <a:gd name="T5" fmla="*/ 24 h 2125"/>
                <a:gd name="T6" fmla="*/ 2198 w 2225"/>
                <a:gd name="T7" fmla="*/ 44 h 2125"/>
                <a:gd name="T8" fmla="*/ 2213 w 2225"/>
                <a:gd name="T9" fmla="*/ 66 h 2125"/>
                <a:gd name="T10" fmla="*/ 2221 w 2225"/>
                <a:gd name="T11" fmla="*/ 91 h 2125"/>
                <a:gd name="T12" fmla="*/ 2225 w 2225"/>
                <a:gd name="T13" fmla="*/ 118 h 2125"/>
                <a:gd name="T14" fmla="*/ 2225 w 2225"/>
                <a:gd name="T15" fmla="*/ 1424 h 2125"/>
                <a:gd name="T16" fmla="*/ 2219 w 2225"/>
                <a:gd name="T17" fmla="*/ 1459 h 2125"/>
                <a:gd name="T18" fmla="*/ 2206 w 2225"/>
                <a:gd name="T19" fmla="*/ 1489 h 2125"/>
                <a:gd name="T20" fmla="*/ 2181 w 2225"/>
                <a:gd name="T21" fmla="*/ 1516 h 2125"/>
                <a:gd name="T22" fmla="*/ 2152 w 2225"/>
                <a:gd name="T23" fmla="*/ 1533 h 2125"/>
                <a:gd name="T24" fmla="*/ 2045 w 2225"/>
                <a:gd name="T25" fmla="*/ 1583 h 2125"/>
                <a:gd name="T26" fmla="*/ 1942 w 2225"/>
                <a:gd name="T27" fmla="*/ 1642 h 2125"/>
                <a:gd name="T28" fmla="*/ 1845 w 2225"/>
                <a:gd name="T29" fmla="*/ 1705 h 2125"/>
                <a:gd name="T30" fmla="*/ 1753 w 2225"/>
                <a:gd name="T31" fmla="*/ 1778 h 2125"/>
                <a:gd name="T32" fmla="*/ 1667 w 2225"/>
                <a:gd name="T33" fmla="*/ 1856 h 2125"/>
                <a:gd name="T34" fmla="*/ 1587 w 2225"/>
                <a:gd name="T35" fmla="*/ 1940 h 2125"/>
                <a:gd name="T36" fmla="*/ 1512 w 2225"/>
                <a:gd name="T37" fmla="*/ 2030 h 2125"/>
                <a:gd name="T38" fmla="*/ 1446 w 2225"/>
                <a:gd name="T39" fmla="*/ 2125 h 2125"/>
                <a:gd name="T40" fmla="*/ 0 w 2225"/>
                <a:gd name="T41" fmla="*/ 1667 h 2125"/>
                <a:gd name="T42" fmla="*/ 84 w 2225"/>
                <a:gd name="T43" fmla="*/ 1504 h 2125"/>
                <a:gd name="T44" fmla="*/ 179 w 2225"/>
                <a:gd name="T45" fmla="*/ 1346 h 2125"/>
                <a:gd name="T46" fmla="*/ 281 w 2225"/>
                <a:gd name="T47" fmla="*/ 1195 h 2125"/>
                <a:gd name="T48" fmla="*/ 393 w 2225"/>
                <a:gd name="T49" fmla="*/ 1050 h 2125"/>
                <a:gd name="T50" fmla="*/ 512 w 2225"/>
                <a:gd name="T51" fmla="*/ 912 h 2125"/>
                <a:gd name="T52" fmla="*/ 640 w 2225"/>
                <a:gd name="T53" fmla="*/ 783 h 2125"/>
                <a:gd name="T54" fmla="*/ 773 w 2225"/>
                <a:gd name="T55" fmla="*/ 660 h 2125"/>
                <a:gd name="T56" fmla="*/ 917 w 2225"/>
                <a:gd name="T57" fmla="*/ 546 h 2125"/>
                <a:gd name="T58" fmla="*/ 1066 w 2225"/>
                <a:gd name="T59" fmla="*/ 441 h 2125"/>
                <a:gd name="T60" fmla="*/ 1220 w 2225"/>
                <a:gd name="T61" fmla="*/ 343 h 2125"/>
                <a:gd name="T62" fmla="*/ 1381 w 2225"/>
                <a:gd name="T63" fmla="*/ 256 h 2125"/>
                <a:gd name="T64" fmla="*/ 1549 w 2225"/>
                <a:gd name="T65" fmla="*/ 177 h 2125"/>
                <a:gd name="T66" fmla="*/ 1721 w 2225"/>
                <a:gd name="T67" fmla="*/ 108 h 2125"/>
                <a:gd name="T68" fmla="*/ 1898 w 2225"/>
                <a:gd name="T69" fmla="*/ 49 h 2125"/>
                <a:gd name="T70" fmla="*/ 2080 w 2225"/>
                <a:gd name="T71" fmla="*/ 2 h 2125"/>
                <a:gd name="T72" fmla="*/ 2114 w 2225"/>
                <a:gd name="T73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225" h="2125">
                  <a:moveTo>
                    <a:pt x="2114" y="0"/>
                  </a:moveTo>
                  <a:lnTo>
                    <a:pt x="2148" y="7"/>
                  </a:lnTo>
                  <a:lnTo>
                    <a:pt x="2179" y="24"/>
                  </a:lnTo>
                  <a:lnTo>
                    <a:pt x="2198" y="44"/>
                  </a:lnTo>
                  <a:lnTo>
                    <a:pt x="2213" y="66"/>
                  </a:lnTo>
                  <a:lnTo>
                    <a:pt x="2221" y="91"/>
                  </a:lnTo>
                  <a:lnTo>
                    <a:pt x="2225" y="118"/>
                  </a:lnTo>
                  <a:lnTo>
                    <a:pt x="2225" y="1424"/>
                  </a:lnTo>
                  <a:lnTo>
                    <a:pt x="2219" y="1459"/>
                  </a:lnTo>
                  <a:lnTo>
                    <a:pt x="2206" y="1489"/>
                  </a:lnTo>
                  <a:lnTo>
                    <a:pt x="2181" y="1516"/>
                  </a:lnTo>
                  <a:lnTo>
                    <a:pt x="2152" y="1533"/>
                  </a:lnTo>
                  <a:lnTo>
                    <a:pt x="2045" y="1583"/>
                  </a:lnTo>
                  <a:lnTo>
                    <a:pt x="1942" y="1642"/>
                  </a:lnTo>
                  <a:lnTo>
                    <a:pt x="1845" y="1705"/>
                  </a:lnTo>
                  <a:lnTo>
                    <a:pt x="1753" y="1778"/>
                  </a:lnTo>
                  <a:lnTo>
                    <a:pt x="1667" y="1856"/>
                  </a:lnTo>
                  <a:lnTo>
                    <a:pt x="1587" y="1940"/>
                  </a:lnTo>
                  <a:lnTo>
                    <a:pt x="1512" y="2030"/>
                  </a:lnTo>
                  <a:lnTo>
                    <a:pt x="1446" y="2125"/>
                  </a:lnTo>
                  <a:lnTo>
                    <a:pt x="0" y="1667"/>
                  </a:lnTo>
                  <a:lnTo>
                    <a:pt x="84" y="1504"/>
                  </a:lnTo>
                  <a:lnTo>
                    <a:pt x="179" y="1346"/>
                  </a:lnTo>
                  <a:lnTo>
                    <a:pt x="281" y="1195"/>
                  </a:lnTo>
                  <a:lnTo>
                    <a:pt x="393" y="1050"/>
                  </a:lnTo>
                  <a:lnTo>
                    <a:pt x="512" y="912"/>
                  </a:lnTo>
                  <a:lnTo>
                    <a:pt x="640" y="783"/>
                  </a:lnTo>
                  <a:lnTo>
                    <a:pt x="773" y="660"/>
                  </a:lnTo>
                  <a:lnTo>
                    <a:pt x="917" y="546"/>
                  </a:lnTo>
                  <a:lnTo>
                    <a:pt x="1066" y="441"/>
                  </a:lnTo>
                  <a:lnTo>
                    <a:pt x="1220" y="343"/>
                  </a:lnTo>
                  <a:lnTo>
                    <a:pt x="1381" y="256"/>
                  </a:lnTo>
                  <a:lnTo>
                    <a:pt x="1549" y="177"/>
                  </a:lnTo>
                  <a:lnTo>
                    <a:pt x="1721" y="108"/>
                  </a:lnTo>
                  <a:lnTo>
                    <a:pt x="1898" y="49"/>
                  </a:lnTo>
                  <a:lnTo>
                    <a:pt x="2080" y="2"/>
                  </a:lnTo>
                  <a:lnTo>
                    <a:pt x="21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16"/>
            <p:cNvSpPr>
              <a:spLocks/>
            </p:cNvSpPr>
            <p:nvPr/>
          </p:nvSpPr>
          <p:spPr bwMode="auto">
            <a:xfrm>
              <a:off x="6380163" y="5087938"/>
              <a:ext cx="2135188" cy="1990725"/>
            </a:xfrm>
            <a:custGeom>
              <a:avLst/>
              <a:gdLst>
                <a:gd name="T0" fmla="*/ 1268 w 2691"/>
                <a:gd name="T1" fmla="*/ 0 h 2509"/>
                <a:gd name="T2" fmla="*/ 2573 w 2691"/>
                <a:gd name="T3" fmla="*/ 0 h 2509"/>
                <a:gd name="T4" fmla="*/ 2600 w 2691"/>
                <a:gd name="T5" fmla="*/ 2 h 2509"/>
                <a:gd name="T6" fmla="*/ 2624 w 2691"/>
                <a:gd name="T7" fmla="*/ 12 h 2509"/>
                <a:gd name="T8" fmla="*/ 2647 w 2691"/>
                <a:gd name="T9" fmla="*/ 25 h 2509"/>
                <a:gd name="T10" fmla="*/ 2666 w 2691"/>
                <a:gd name="T11" fmla="*/ 44 h 2509"/>
                <a:gd name="T12" fmla="*/ 2680 w 2691"/>
                <a:gd name="T13" fmla="*/ 67 h 2509"/>
                <a:gd name="T14" fmla="*/ 2689 w 2691"/>
                <a:gd name="T15" fmla="*/ 92 h 2509"/>
                <a:gd name="T16" fmla="*/ 2691 w 2691"/>
                <a:gd name="T17" fmla="*/ 118 h 2509"/>
                <a:gd name="T18" fmla="*/ 2689 w 2691"/>
                <a:gd name="T19" fmla="*/ 145 h 2509"/>
                <a:gd name="T20" fmla="*/ 2642 w 2691"/>
                <a:gd name="T21" fmla="*/ 325 h 2509"/>
                <a:gd name="T22" fmla="*/ 2584 w 2691"/>
                <a:gd name="T23" fmla="*/ 498 h 2509"/>
                <a:gd name="T24" fmla="*/ 2517 w 2691"/>
                <a:gd name="T25" fmla="*/ 668 h 2509"/>
                <a:gd name="T26" fmla="*/ 2441 w 2691"/>
                <a:gd name="T27" fmla="*/ 833 h 2509"/>
                <a:gd name="T28" fmla="*/ 2355 w 2691"/>
                <a:gd name="T29" fmla="*/ 993 h 2509"/>
                <a:gd name="T30" fmla="*/ 2260 w 2691"/>
                <a:gd name="T31" fmla="*/ 1146 h 2509"/>
                <a:gd name="T32" fmla="*/ 2156 w 2691"/>
                <a:gd name="T33" fmla="*/ 1293 h 2509"/>
                <a:gd name="T34" fmla="*/ 2046 w 2691"/>
                <a:gd name="T35" fmla="*/ 1434 h 2509"/>
                <a:gd name="T36" fmla="*/ 1925 w 2691"/>
                <a:gd name="T37" fmla="*/ 1568 h 2509"/>
                <a:gd name="T38" fmla="*/ 1797 w 2691"/>
                <a:gd name="T39" fmla="*/ 1694 h 2509"/>
                <a:gd name="T40" fmla="*/ 1664 w 2691"/>
                <a:gd name="T41" fmla="*/ 1812 h 2509"/>
                <a:gd name="T42" fmla="*/ 1522 w 2691"/>
                <a:gd name="T43" fmla="*/ 1925 h 2509"/>
                <a:gd name="T44" fmla="*/ 1375 w 2691"/>
                <a:gd name="T45" fmla="*/ 2026 h 2509"/>
                <a:gd name="T46" fmla="*/ 1221 w 2691"/>
                <a:gd name="T47" fmla="*/ 2122 h 2509"/>
                <a:gd name="T48" fmla="*/ 1060 w 2691"/>
                <a:gd name="T49" fmla="*/ 2206 h 2509"/>
                <a:gd name="T50" fmla="*/ 896 w 2691"/>
                <a:gd name="T51" fmla="*/ 2282 h 2509"/>
                <a:gd name="T52" fmla="*/ 726 w 2691"/>
                <a:gd name="T53" fmla="*/ 2349 h 2509"/>
                <a:gd name="T54" fmla="*/ 550 w 2691"/>
                <a:gd name="T55" fmla="*/ 2404 h 2509"/>
                <a:gd name="T56" fmla="*/ 371 w 2691"/>
                <a:gd name="T57" fmla="*/ 2450 h 2509"/>
                <a:gd name="T58" fmla="*/ 188 w 2691"/>
                <a:gd name="T59" fmla="*/ 2485 h 2509"/>
                <a:gd name="T60" fmla="*/ 0 w 2691"/>
                <a:gd name="T61" fmla="*/ 2509 h 2509"/>
                <a:gd name="T62" fmla="*/ 0 w 2691"/>
                <a:gd name="T63" fmla="*/ 1006 h 2509"/>
                <a:gd name="T64" fmla="*/ 130 w 2691"/>
                <a:gd name="T65" fmla="*/ 976 h 2509"/>
                <a:gd name="T66" fmla="*/ 254 w 2691"/>
                <a:gd name="T67" fmla="*/ 936 h 2509"/>
                <a:gd name="T68" fmla="*/ 375 w 2691"/>
                <a:gd name="T69" fmla="*/ 886 h 2509"/>
                <a:gd name="T70" fmla="*/ 489 w 2691"/>
                <a:gd name="T71" fmla="*/ 827 h 2509"/>
                <a:gd name="T72" fmla="*/ 596 w 2691"/>
                <a:gd name="T73" fmla="*/ 758 h 2509"/>
                <a:gd name="T74" fmla="*/ 699 w 2691"/>
                <a:gd name="T75" fmla="*/ 682 h 2509"/>
                <a:gd name="T76" fmla="*/ 795 w 2691"/>
                <a:gd name="T77" fmla="*/ 598 h 2509"/>
                <a:gd name="T78" fmla="*/ 885 w 2691"/>
                <a:gd name="T79" fmla="*/ 504 h 2509"/>
                <a:gd name="T80" fmla="*/ 965 w 2691"/>
                <a:gd name="T81" fmla="*/ 407 h 2509"/>
                <a:gd name="T82" fmla="*/ 1037 w 2691"/>
                <a:gd name="T83" fmla="*/ 300 h 2509"/>
                <a:gd name="T84" fmla="*/ 1102 w 2691"/>
                <a:gd name="T85" fmla="*/ 189 h 2509"/>
                <a:gd name="T86" fmla="*/ 1158 w 2691"/>
                <a:gd name="T87" fmla="*/ 73 h 2509"/>
                <a:gd name="T88" fmla="*/ 1177 w 2691"/>
                <a:gd name="T89" fmla="*/ 42 h 2509"/>
                <a:gd name="T90" fmla="*/ 1202 w 2691"/>
                <a:gd name="T91" fmla="*/ 19 h 2509"/>
                <a:gd name="T92" fmla="*/ 1232 w 2691"/>
                <a:gd name="T93" fmla="*/ 4 h 2509"/>
                <a:gd name="T94" fmla="*/ 1268 w 2691"/>
                <a:gd name="T95" fmla="*/ 0 h 2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91" h="2509">
                  <a:moveTo>
                    <a:pt x="1268" y="0"/>
                  </a:moveTo>
                  <a:lnTo>
                    <a:pt x="2573" y="0"/>
                  </a:lnTo>
                  <a:lnTo>
                    <a:pt x="2600" y="2"/>
                  </a:lnTo>
                  <a:lnTo>
                    <a:pt x="2624" y="12"/>
                  </a:lnTo>
                  <a:lnTo>
                    <a:pt x="2647" y="25"/>
                  </a:lnTo>
                  <a:lnTo>
                    <a:pt x="2666" y="44"/>
                  </a:lnTo>
                  <a:lnTo>
                    <a:pt x="2680" y="67"/>
                  </a:lnTo>
                  <a:lnTo>
                    <a:pt x="2689" y="92"/>
                  </a:lnTo>
                  <a:lnTo>
                    <a:pt x="2691" y="118"/>
                  </a:lnTo>
                  <a:lnTo>
                    <a:pt x="2689" y="145"/>
                  </a:lnTo>
                  <a:lnTo>
                    <a:pt x="2642" y="325"/>
                  </a:lnTo>
                  <a:lnTo>
                    <a:pt x="2584" y="498"/>
                  </a:lnTo>
                  <a:lnTo>
                    <a:pt x="2517" y="668"/>
                  </a:lnTo>
                  <a:lnTo>
                    <a:pt x="2441" y="833"/>
                  </a:lnTo>
                  <a:lnTo>
                    <a:pt x="2355" y="993"/>
                  </a:lnTo>
                  <a:lnTo>
                    <a:pt x="2260" y="1146"/>
                  </a:lnTo>
                  <a:lnTo>
                    <a:pt x="2156" y="1293"/>
                  </a:lnTo>
                  <a:lnTo>
                    <a:pt x="2046" y="1434"/>
                  </a:lnTo>
                  <a:lnTo>
                    <a:pt x="1925" y="1568"/>
                  </a:lnTo>
                  <a:lnTo>
                    <a:pt x="1797" y="1694"/>
                  </a:lnTo>
                  <a:lnTo>
                    <a:pt x="1664" y="1812"/>
                  </a:lnTo>
                  <a:lnTo>
                    <a:pt x="1522" y="1925"/>
                  </a:lnTo>
                  <a:lnTo>
                    <a:pt x="1375" y="2026"/>
                  </a:lnTo>
                  <a:lnTo>
                    <a:pt x="1221" y="2122"/>
                  </a:lnTo>
                  <a:lnTo>
                    <a:pt x="1060" y="2206"/>
                  </a:lnTo>
                  <a:lnTo>
                    <a:pt x="896" y="2282"/>
                  </a:lnTo>
                  <a:lnTo>
                    <a:pt x="726" y="2349"/>
                  </a:lnTo>
                  <a:lnTo>
                    <a:pt x="550" y="2404"/>
                  </a:lnTo>
                  <a:lnTo>
                    <a:pt x="371" y="2450"/>
                  </a:lnTo>
                  <a:lnTo>
                    <a:pt x="188" y="2485"/>
                  </a:lnTo>
                  <a:lnTo>
                    <a:pt x="0" y="2509"/>
                  </a:lnTo>
                  <a:lnTo>
                    <a:pt x="0" y="1006"/>
                  </a:lnTo>
                  <a:lnTo>
                    <a:pt x="130" y="976"/>
                  </a:lnTo>
                  <a:lnTo>
                    <a:pt x="254" y="936"/>
                  </a:lnTo>
                  <a:lnTo>
                    <a:pt x="375" y="886"/>
                  </a:lnTo>
                  <a:lnTo>
                    <a:pt x="489" y="827"/>
                  </a:lnTo>
                  <a:lnTo>
                    <a:pt x="596" y="758"/>
                  </a:lnTo>
                  <a:lnTo>
                    <a:pt x="699" y="682"/>
                  </a:lnTo>
                  <a:lnTo>
                    <a:pt x="795" y="598"/>
                  </a:lnTo>
                  <a:lnTo>
                    <a:pt x="885" y="504"/>
                  </a:lnTo>
                  <a:lnTo>
                    <a:pt x="965" y="407"/>
                  </a:lnTo>
                  <a:lnTo>
                    <a:pt x="1037" y="300"/>
                  </a:lnTo>
                  <a:lnTo>
                    <a:pt x="1102" y="189"/>
                  </a:lnTo>
                  <a:lnTo>
                    <a:pt x="1158" y="73"/>
                  </a:lnTo>
                  <a:lnTo>
                    <a:pt x="1177" y="42"/>
                  </a:lnTo>
                  <a:lnTo>
                    <a:pt x="1202" y="19"/>
                  </a:lnTo>
                  <a:lnTo>
                    <a:pt x="1232" y="4"/>
                  </a:lnTo>
                  <a:lnTo>
                    <a:pt x="12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3717926" y="4092576"/>
              <a:ext cx="2157413" cy="2981325"/>
            </a:xfrm>
            <a:custGeom>
              <a:avLst/>
              <a:gdLst>
                <a:gd name="T0" fmla="*/ 88 w 2718"/>
                <a:gd name="T1" fmla="*/ 0 h 3757"/>
                <a:gd name="T2" fmla="*/ 1511 w 2718"/>
                <a:gd name="T3" fmla="*/ 451 h 3757"/>
                <a:gd name="T4" fmla="*/ 1497 w 2718"/>
                <a:gd name="T5" fmla="*/ 537 h 3757"/>
                <a:gd name="T6" fmla="*/ 1490 w 2718"/>
                <a:gd name="T7" fmla="*/ 627 h 3757"/>
                <a:gd name="T8" fmla="*/ 1486 w 2718"/>
                <a:gd name="T9" fmla="*/ 716 h 3757"/>
                <a:gd name="T10" fmla="*/ 1492 w 2718"/>
                <a:gd name="T11" fmla="*/ 856 h 3757"/>
                <a:gd name="T12" fmla="*/ 1511 w 2718"/>
                <a:gd name="T13" fmla="*/ 991 h 3757"/>
                <a:gd name="T14" fmla="*/ 1539 w 2718"/>
                <a:gd name="T15" fmla="*/ 1123 h 3757"/>
                <a:gd name="T16" fmla="*/ 1579 w 2718"/>
                <a:gd name="T17" fmla="*/ 1249 h 3757"/>
                <a:gd name="T18" fmla="*/ 1631 w 2718"/>
                <a:gd name="T19" fmla="*/ 1373 h 3757"/>
                <a:gd name="T20" fmla="*/ 1690 w 2718"/>
                <a:gd name="T21" fmla="*/ 1490 h 3757"/>
                <a:gd name="T22" fmla="*/ 1759 w 2718"/>
                <a:gd name="T23" fmla="*/ 1601 h 3757"/>
                <a:gd name="T24" fmla="*/ 1837 w 2718"/>
                <a:gd name="T25" fmla="*/ 1706 h 3757"/>
                <a:gd name="T26" fmla="*/ 1925 w 2718"/>
                <a:gd name="T27" fmla="*/ 1803 h 3757"/>
                <a:gd name="T28" fmla="*/ 2019 w 2718"/>
                <a:gd name="T29" fmla="*/ 1895 h 3757"/>
                <a:gd name="T30" fmla="*/ 2120 w 2718"/>
                <a:gd name="T31" fmla="*/ 1977 h 3757"/>
                <a:gd name="T32" fmla="*/ 2229 w 2718"/>
                <a:gd name="T33" fmla="*/ 2051 h 3757"/>
                <a:gd name="T34" fmla="*/ 2343 w 2718"/>
                <a:gd name="T35" fmla="*/ 2116 h 3757"/>
                <a:gd name="T36" fmla="*/ 2462 w 2718"/>
                <a:gd name="T37" fmla="*/ 2172 h 3757"/>
                <a:gd name="T38" fmla="*/ 2588 w 2718"/>
                <a:gd name="T39" fmla="*/ 2216 h 3757"/>
                <a:gd name="T40" fmla="*/ 2718 w 2718"/>
                <a:gd name="T41" fmla="*/ 2252 h 3757"/>
                <a:gd name="T42" fmla="*/ 2718 w 2718"/>
                <a:gd name="T43" fmla="*/ 3757 h 3757"/>
                <a:gd name="T44" fmla="*/ 2528 w 2718"/>
                <a:gd name="T45" fmla="*/ 3728 h 3757"/>
                <a:gd name="T46" fmla="*/ 2343 w 2718"/>
                <a:gd name="T47" fmla="*/ 3690 h 3757"/>
                <a:gd name="T48" fmla="*/ 2162 w 2718"/>
                <a:gd name="T49" fmla="*/ 3640 h 3757"/>
                <a:gd name="T50" fmla="*/ 1986 w 2718"/>
                <a:gd name="T51" fmla="*/ 3581 h 3757"/>
                <a:gd name="T52" fmla="*/ 1814 w 2718"/>
                <a:gd name="T53" fmla="*/ 3510 h 3757"/>
                <a:gd name="T54" fmla="*/ 1648 w 2718"/>
                <a:gd name="T55" fmla="*/ 3430 h 3757"/>
                <a:gd name="T56" fmla="*/ 1488 w 2718"/>
                <a:gd name="T57" fmla="*/ 3340 h 3757"/>
                <a:gd name="T58" fmla="*/ 1335 w 2718"/>
                <a:gd name="T59" fmla="*/ 3241 h 3757"/>
                <a:gd name="T60" fmla="*/ 1186 w 2718"/>
                <a:gd name="T61" fmla="*/ 3132 h 3757"/>
                <a:gd name="T62" fmla="*/ 1047 w 2718"/>
                <a:gd name="T63" fmla="*/ 3018 h 3757"/>
                <a:gd name="T64" fmla="*/ 913 w 2718"/>
                <a:gd name="T65" fmla="*/ 2893 h 3757"/>
                <a:gd name="T66" fmla="*/ 787 w 2718"/>
                <a:gd name="T67" fmla="*/ 2762 h 3757"/>
                <a:gd name="T68" fmla="*/ 668 w 2718"/>
                <a:gd name="T69" fmla="*/ 2622 h 3757"/>
                <a:gd name="T70" fmla="*/ 558 w 2718"/>
                <a:gd name="T71" fmla="*/ 2475 h 3757"/>
                <a:gd name="T72" fmla="*/ 457 w 2718"/>
                <a:gd name="T73" fmla="*/ 2322 h 3757"/>
                <a:gd name="T74" fmla="*/ 365 w 2718"/>
                <a:gd name="T75" fmla="*/ 2164 h 3757"/>
                <a:gd name="T76" fmla="*/ 283 w 2718"/>
                <a:gd name="T77" fmla="*/ 2000 h 3757"/>
                <a:gd name="T78" fmla="*/ 210 w 2718"/>
                <a:gd name="T79" fmla="*/ 1830 h 3757"/>
                <a:gd name="T80" fmla="*/ 147 w 2718"/>
                <a:gd name="T81" fmla="*/ 1654 h 3757"/>
                <a:gd name="T82" fmla="*/ 96 w 2718"/>
                <a:gd name="T83" fmla="*/ 1475 h 3757"/>
                <a:gd name="T84" fmla="*/ 54 w 2718"/>
                <a:gd name="T85" fmla="*/ 1291 h 3757"/>
                <a:gd name="T86" fmla="*/ 25 w 2718"/>
                <a:gd name="T87" fmla="*/ 1102 h 3757"/>
                <a:gd name="T88" fmla="*/ 6 w 2718"/>
                <a:gd name="T89" fmla="*/ 911 h 3757"/>
                <a:gd name="T90" fmla="*/ 0 w 2718"/>
                <a:gd name="T91" fmla="*/ 716 h 3757"/>
                <a:gd name="T92" fmla="*/ 6 w 2718"/>
                <a:gd name="T93" fmla="*/ 531 h 3757"/>
                <a:gd name="T94" fmla="*/ 23 w 2718"/>
                <a:gd name="T95" fmla="*/ 352 h 3757"/>
                <a:gd name="T96" fmla="*/ 50 w 2718"/>
                <a:gd name="T97" fmla="*/ 174 h 3757"/>
                <a:gd name="T98" fmla="*/ 88 w 2718"/>
                <a:gd name="T99" fmla="*/ 0 h 3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18" h="3757">
                  <a:moveTo>
                    <a:pt x="88" y="0"/>
                  </a:moveTo>
                  <a:lnTo>
                    <a:pt x="1511" y="451"/>
                  </a:lnTo>
                  <a:lnTo>
                    <a:pt x="1497" y="537"/>
                  </a:lnTo>
                  <a:lnTo>
                    <a:pt x="1490" y="627"/>
                  </a:lnTo>
                  <a:lnTo>
                    <a:pt x="1486" y="716"/>
                  </a:lnTo>
                  <a:lnTo>
                    <a:pt x="1492" y="856"/>
                  </a:lnTo>
                  <a:lnTo>
                    <a:pt x="1511" y="991"/>
                  </a:lnTo>
                  <a:lnTo>
                    <a:pt x="1539" y="1123"/>
                  </a:lnTo>
                  <a:lnTo>
                    <a:pt x="1579" y="1249"/>
                  </a:lnTo>
                  <a:lnTo>
                    <a:pt x="1631" y="1373"/>
                  </a:lnTo>
                  <a:lnTo>
                    <a:pt x="1690" y="1490"/>
                  </a:lnTo>
                  <a:lnTo>
                    <a:pt x="1759" y="1601"/>
                  </a:lnTo>
                  <a:lnTo>
                    <a:pt x="1837" y="1706"/>
                  </a:lnTo>
                  <a:lnTo>
                    <a:pt x="1925" y="1803"/>
                  </a:lnTo>
                  <a:lnTo>
                    <a:pt x="2019" y="1895"/>
                  </a:lnTo>
                  <a:lnTo>
                    <a:pt x="2120" y="1977"/>
                  </a:lnTo>
                  <a:lnTo>
                    <a:pt x="2229" y="2051"/>
                  </a:lnTo>
                  <a:lnTo>
                    <a:pt x="2343" y="2116"/>
                  </a:lnTo>
                  <a:lnTo>
                    <a:pt x="2462" y="2172"/>
                  </a:lnTo>
                  <a:lnTo>
                    <a:pt x="2588" y="2216"/>
                  </a:lnTo>
                  <a:lnTo>
                    <a:pt x="2718" y="2252"/>
                  </a:lnTo>
                  <a:lnTo>
                    <a:pt x="2718" y="3757"/>
                  </a:lnTo>
                  <a:lnTo>
                    <a:pt x="2528" y="3728"/>
                  </a:lnTo>
                  <a:lnTo>
                    <a:pt x="2343" y="3690"/>
                  </a:lnTo>
                  <a:lnTo>
                    <a:pt x="2162" y="3640"/>
                  </a:lnTo>
                  <a:lnTo>
                    <a:pt x="1986" y="3581"/>
                  </a:lnTo>
                  <a:lnTo>
                    <a:pt x="1814" y="3510"/>
                  </a:lnTo>
                  <a:lnTo>
                    <a:pt x="1648" y="3430"/>
                  </a:lnTo>
                  <a:lnTo>
                    <a:pt x="1488" y="3340"/>
                  </a:lnTo>
                  <a:lnTo>
                    <a:pt x="1335" y="3241"/>
                  </a:lnTo>
                  <a:lnTo>
                    <a:pt x="1186" y="3132"/>
                  </a:lnTo>
                  <a:lnTo>
                    <a:pt x="1047" y="3018"/>
                  </a:lnTo>
                  <a:lnTo>
                    <a:pt x="913" y="2893"/>
                  </a:lnTo>
                  <a:lnTo>
                    <a:pt x="787" y="2762"/>
                  </a:lnTo>
                  <a:lnTo>
                    <a:pt x="668" y="2622"/>
                  </a:lnTo>
                  <a:lnTo>
                    <a:pt x="558" y="2475"/>
                  </a:lnTo>
                  <a:lnTo>
                    <a:pt x="457" y="2322"/>
                  </a:lnTo>
                  <a:lnTo>
                    <a:pt x="365" y="2164"/>
                  </a:lnTo>
                  <a:lnTo>
                    <a:pt x="283" y="2000"/>
                  </a:lnTo>
                  <a:lnTo>
                    <a:pt x="210" y="1830"/>
                  </a:lnTo>
                  <a:lnTo>
                    <a:pt x="147" y="1654"/>
                  </a:lnTo>
                  <a:lnTo>
                    <a:pt x="96" y="1475"/>
                  </a:lnTo>
                  <a:lnTo>
                    <a:pt x="54" y="1291"/>
                  </a:lnTo>
                  <a:lnTo>
                    <a:pt x="25" y="1102"/>
                  </a:lnTo>
                  <a:lnTo>
                    <a:pt x="6" y="911"/>
                  </a:lnTo>
                  <a:lnTo>
                    <a:pt x="0" y="716"/>
                  </a:lnTo>
                  <a:lnTo>
                    <a:pt x="6" y="531"/>
                  </a:lnTo>
                  <a:lnTo>
                    <a:pt x="23" y="352"/>
                  </a:lnTo>
                  <a:lnTo>
                    <a:pt x="50" y="174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4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5" name="Group 59"/>
          <p:cNvGrpSpPr/>
          <p:nvPr userDrawn="1"/>
        </p:nvGrpSpPr>
        <p:grpSpPr>
          <a:xfrm>
            <a:off x="202562" y="158986"/>
            <a:ext cx="716011" cy="661070"/>
            <a:chOff x="2005013" y="4454526"/>
            <a:chExt cx="4800600" cy="4805363"/>
          </a:xfrm>
          <a:solidFill>
            <a:schemeClr val="bg1"/>
          </a:solidFill>
        </p:grpSpPr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4762500" y="6413501"/>
              <a:ext cx="584200" cy="887413"/>
            </a:xfrm>
            <a:custGeom>
              <a:avLst/>
              <a:gdLst>
                <a:gd name="T0" fmla="*/ 177 w 737"/>
                <a:gd name="T1" fmla="*/ 0 h 1119"/>
                <a:gd name="T2" fmla="*/ 737 w 737"/>
                <a:gd name="T3" fmla="*/ 558 h 1119"/>
                <a:gd name="T4" fmla="*/ 177 w 737"/>
                <a:gd name="T5" fmla="*/ 1119 h 1119"/>
                <a:gd name="T6" fmla="*/ 0 w 737"/>
                <a:gd name="T7" fmla="*/ 942 h 1119"/>
                <a:gd name="T8" fmla="*/ 381 w 737"/>
                <a:gd name="T9" fmla="*/ 558 h 1119"/>
                <a:gd name="T10" fmla="*/ 0 w 737"/>
                <a:gd name="T11" fmla="*/ 177 h 1119"/>
                <a:gd name="T12" fmla="*/ 177 w 737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1119">
                  <a:moveTo>
                    <a:pt x="177" y="0"/>
                  </a:moveTo>
                  <a:lnTo>
                    <a:pt x="737" y="558"/>
                  </a:lnTo>
                  <a:lnTo>
                    <a:pt x="177" y="1119"/>
                  </a:lnTo>
                  <a:lnTo>
                    <a:pt x="0" y="942"/>
                  </a:lnTo>
                  <a:lnTo>
                    <a:pt x="381" y="558"/>
                  </a:lnTo>
                  <a:lnTo>
                    <a:pt x="0" y="177"/>
                  </a:lnTo>
                  <a:lnTo>
                    <a:pt x="1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7" name="Freeform 23"/>
            <p:cNvSpPr>
              <a:spLocks/>
            </p:cNvSpPr>
            <p:nvPr/>
          </p:nvSpPr>
          <p:spPr bwMode="auto">
            <a:xfrm>
              <a:off x="3463925" y="6413501"/>
              <a:ext cx="585788" cy="887413"/>
            </a:xfrm>
            <a:custGeom>
              <a:avLst/>
              <a:gdLst>
                <a:gd name="T0" fmla="*/ 560 w 738"/>
                <a:gd name="T1" fmla="*/ 0 h 1119"/>
                <a:gd name="T2" fmla="*/ 738 w 738"/>
                <a:gd name="T3" fmla="*/ 177 h 1119"/>
                <a:gd name="T4" fmla="*/ 357 w 738"/>
                <a:gd name="T5" fmla="*/ 558 h 1119"/>
                <a:gd name="T6" fmla="*/ 738 w 738"/>
                <a:gd name="T7" fmla="*/ 942 h 1119"/>
                <a:gd name="T8" fmla="*/ 560 w 738"/>
                <a:gd name="T9" fmla="*/ 1119 h 1119"/>
                <a:gd name="T10" fmla="*/ 0 w 738"/>
                <a:gd name="T11" fmla="*/ 558 h 1119"/>
                <a:gd name="T12" fmla="*/ 560 w 738"/>
                <a:gd name="T1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8" h="1119">
                  <a:moveTo>
                    <a:pt x="560" y="0"/>
                  </a:moveTo>
                  <a:lnTo>
                    <a:pt x="738" y="177"/>
                  </a:lnTo>
                  <a:lnTo>
                    <a:pt x="357" y="558"/>
                  </a:lnTo>
                  <a:lnTo>
                    <a:pt x="738" y="942"/>
                  </a:lnTo>
                  <a:lnTo>
                    <a:pt x="560" y="1119"/>
                  </a:lnTo>
                  <a:lnTo>
                    <a:pt x="0" y="558"/>
                  </a:lnTo>
                  <a:lnTo>
                    <a:pt x="5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4092575" y="6288088"/>
              <a:ext cx="619125" cy="1257300"/>
            </a:xfrm>
            <a:custGeom>
              <a:avLst/>
              <a:gdLst>
                <a:gd name="T0" fmla="*/ 545 w 780"/>
                <a:gd name="T1" fmla="*/ 0 h 1584"/>
                <a:gd name="T2" fmla="*/ 780 w 780"/>
                <a:gd name="T3" fmla="*/ 86 h 1584"/>
                <a:gd name="T4" fmla="*/ 237 w 780"/>
                <a:gd name="T5" fmla="*/ 1584 h 1584"/>
                <a:gd name="T6" fmla="*/ 0 w 780"/>
                <a:gd name="T7" fmla="*/ 1499 h 1584"/>
                <a:gd name="T8" fmla="*/ 545 w 780"/>
                <a:gd name="T9" fmla="*/ 0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0" h="1584">
                  <a:moveTo>
                    <a:pt x="545" y="0"/>
                  </a:moveTo>
                  <a:lnTo>
                    <a:pt x="780" y="86"/>
                  </a:lnTo>
                  <a:lnTo>
                    <a:pt x="237" y="1584"/>
                  </a:lnTo>
                  <a:lnTo>
                    <a:pt x="0" y="1499"/>
                  </a:lnTo>
                  <a:lnTo>
                    <a:pt x="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  <p:sp>
          <p:nvSpPr>
            <p:cNvPr id="19" name="Freeform 25"/>
            <p:cNvSpPr>
              <a:spLocks noEditPoints="1"/>
            </p:cNvSpPr>
            <p:nvPr/>
          </p:nvSpPr>
          <p:spPr bwMode="auto">
            <a:xfrm>
              <a:off x="2005013" y="4454526"/>
              <a:ext cx="4800600" cy="4805363"/>
            </a:xfrm>
            <a:custGeom>
              <a:avLst/>
              <a:gdLst>
                <a:gd name="T0" fmla="*/ 2759 w 6047"/>
                <a:gd name="T1" fmla="*/ 1408 h 6052"/>
                <a:gd name="T2" fmla="*/ 2387 w 6047"/>
                <a:gd name="T3" fmla="*/ 1515 h 6052"/>
                <a:gd name="T4" fmla="*/ 2057 w 6047"/>
                <a:gd name="T5" fmla="*/ 1703 h 6052"/>
                <a:gd name="T6" fmla="*/ 1781 w 6047"/>
                <a:gd name="T7" fmla="*/ 1960 h 6052"/>
                <a:gd name="T8" fmla="*/ 1569 w 6047"/>
                <a:gd name="T9" fmla="*/ 2273 h 6052"/>
                <a:gd name="T10" fmla="*/ 1435 w 6047"/>
                <a:gd name="T11" fmla="*/ 2632 h 6052"/>
                <a:gd name="T12" fmla="*/ 1387 w 6047"/>
                <a:gd name="T13" fmla="*/ 3025 h 6052"/>
                <a:gd name="T14" fmla="*/ 1435 w 6047"/>
                <a:gd name="T15" fmla="*/ 3420 h 6052"/>
                <a:gd name="T16" fmla="*/ 1569 w 6047"/>
                <a:gd name="T17" fmla="*/ 3779 h 6052"/>
                <a:gd name="T18" fmla="*/ 1781 w 6047"/>
                <a:gd name="T19" fmla="*/ 4093 h 6052"/>
                <a:gd name="T20" fmla="*/ 2057 w 6047"/>
                <a:gd name="T21" fmla="*/ 4349 h 6052"/>
                <a:gd name="T22" fmla="*/ 2387 w 6047"/>
                <a:gd name="T23" fmla="*/ 4537 h 6052"/>
                <a:gd name="T24" fmla="*/ 2759 w 6047"/>
                <a:gd name="T25" fmla="*/ 4644 h 6052"/>
                <a:gd name="T26" fmla="*/ 3158 w 6047"/>
                <a:gd name="T27" fmla="*/ 4660 h 6052"/>
                <a:gd name="T28" fmla="*/ 3541 w 6047"/>
                <a:gd name="T29" fmla="*/ 4581 h 6052"/>
                <a:gd name="T30" fmla="*/ 3885 w 6047"/>
                <a:gd name="T31" fmla="*/ 4419 h 6052"/>
                <a:gd name="T32" fmla="*/ 4182 w 6047"/>
                <a:gd name="T33" fmla="*/ 4185 h 6052"/>
                <a:gd name="T34" fmla="*/ 4416 w 6047"/>
                <a:gd name="T35" fmla="*/ 3890 h 6052"/>
                <a:gd name="T36" fmla="*/ 4578 w 6047"/>
                <a:gd name="T37" fmla="*/ 3543 h 6052"/>
                <a:gd name="T38" fmla="*/ 4655 w 6047"/>
                <a:gd name="T39" fmla="*/ 3160 h 6052"/>
                <a:gd name="T40" fmla="*/ 4640 w 6047"/>
                <a:gd name="T41" fmla="*/ 2760 h 6052"/>
                <a:gd name="T42" fmla="*/ 4532 w 6047"/>
                <a:gd name="T43" fmla="*/ 2389 h 6052"/>
                <a:gd name="T44" fmla="*/ 4346 w 6047"/>
                <a:gd name="T45" fmla="*/ 2059 h 6052"/>
                <a:gd name="T46" fmla="*/ 4088 w 6047"/>
                <a:gd name="T47" fmla="*/ 1783 h 6052"/>
                <a:gd name="T48" fmla="*/ 3775 w 6047"/>
                <a:gd name="T49" fmla="*/ 1571 h 6052"/>
                <a:gd name="T50" fmla="*/ 3418 w 6047"/>
                <a:gd name="T51" fmla="*/ 1434 h 6052"/>
                <a:gd name="T52" fmla="*/ 3024 w 6047"/>
                <a:gd name="T53" fmla="*/ 1386 h 6052"/>
                <a:gd name="T54" fmla="*/ 3626 w 6047"/>
                <a:gd name="T55" fmla="*/ 708 h 6052"/>
                <a:gd name="T56" fmla="*/ 3998 w 6047"/>
                <a:gd name="T57" fmla="*/ 839 h 6052"/>
                <a:gd name="T58" fmla="*/ 4819 w 6047"/>
                <a:gd name="T59" fmla="*/ 544 h 6052"/>
                <a:gd name="T60" fmla="*/ 5165 w 6047"/>
                <a:gd name="T61" fmla="*/ 1960 h 6052"/>
                <a:gd name="T62" fmla="*/ 5338 w 6047"/>
                <a:gd name="T63" fmla="*/ 2422 h 6052"/>
                <a:gd name="T64" fmla="*/ 5338 w 6047"/>
                <a:gd name="T65" fmla="*/ 3630 h 6052"/>
                <a:gd name="T66" fmla="*/ 5208 w 6047"/>
                <a:gd name="T67" fmla="*/ 4002 h 6052"/>
                <a:gd name="T68" fmla="*/ 5504 w 6047"/>
                <a:gd name="T69" fmla="*/ 4823 h 6052"/>
                <a:gd name="T70" fmla="*/ 4117 w 6047"/>
                <a:gd name="T71" fmla="*/ 5155 h 6052"/>
                <a:gd name="T72" fmla="*/ 3753 w 6047"/>
                <a:gd name="T73" fmla="*/ 5308 h 6052"/>
                <a:gd name="T74" fmla="*/ 2539 w 6047"/>
                <a:gd name="T75" fmla="*/ 6052 h 6052"/>
                <a:gd name="T76" fmla="*/ 2171 w 6047"/>
                <a:gd name="T77" fmla="*/ 5263 h 6052"/>
                <a:gd name="T78" fmla="*/ 1814 w 6047"/>
                <a:gd name="T79" fmla="*/ 5090 h 6052"/>
                <a:gd name="T80" fmla="*/ 961 w 6047"/>
                <a:gd name="T81" fmla="*/ 4238 h 6052"/>
                <a:gd name="T82" fmla="*/ 788 w 6047"/>
                <a:gd name="T83" fmla="*/ 3881 h 6052"/>
                <a:gd name="T84" fmla="*/ 0 w 6047"/>
                <a:gd name="T85" fmla="*/ 3510 h 6052"/>
                <a:gd name="T86" fmla="*/ 755 w 6047"/>
                <a:gd name="T87" fmla="*/ 2264 h 6052"/>
                <a:gd name="T88" fmla="*/ 961 w 6047"/>
                <a:gd name="T89" fmla="*/ 1814 h 6052"/>
                <a:gd name="T90" fmla="*/ 1814 w 6047"/>
                <a:gd name="T91" fmla="*/ 960 h 6052"/>
                <a:gd name="T92" fmla="*/ 2171 w 6047"/>
                <a:gd name="T93" fmla="*/ 789 h 6052"/>
                <a:gd name="T94" fmla="*/ 2539 w 6047"/>
                <a:gd name="T95" fmla="*/ 0 h 6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47" h="6052">
                  <a:moveTo>
                    <a:pt x="3024" y="1386"/>
                  </a:moveTo>
                  <a:lnTo>
                    <a:pt x="2889" y="1392"/>
                  </a:lnTo>
                  <a:lnTo>
                    <a:pt x="2759" y="1408"/>
                  </a:lnTo>
                  <a:lnTo>
                    <a:pt x="2631" y="1434"/>
                  </a:lnTo>
                  <a:lnTo>
                    <a:pt x="2506" y="1471"/>
                  </a:lnTo>
                  <a:lnTo>
                    <a:pt x="2387" y="1515"/>
                  </a:lnTo>
                  <a:lnTo>
                    <a:pt x="2272" y="1571"/>
                  </a:lnTo>
                  <a:lnTo>
                    <a:pt x="2162" y="1633"/>
                  </a:lnTo>
                  <a:lnTo>
                    <a:pt x="2057" y="1703"/>
                  </a:lnTo>
                  <a:lnTo>
                    <a:pt x="1959" y="1783"/>
                  </a:lnTo>
                  <a:lnTo>
                    <a:pt x="1867" y="1867"/>
                  </a:lnTo>
                  <a:lnTo>
                    <a:pt x="1781" y="1960"/>
                  </a:lnTo>
                  <a:lnTo>
                    <a:pt x="1703" y="2059"/>
                  </a:lnTo>
                  <a:lnTo>
                    <a:pt x="1632" y="2162"/>
                  </a:lnTo>
                  <a:lnTo>
                    <a:pt x="1569" y="2273"/>
                  </a:lnTo>
                  <a:lnTo>
                    <a:pt x="1516" y="2389"/>
                  </a:lnTo>
                  <a:lnTo>
                    <a:pt x="1470" y="2509"/>
                  </a:lnTo>
                  <a:lnTo>
                    <a:pt x="1435" y="2632"/>
                  </a:lnTo>
                  <a:lnTo>
                    <a:pt x="1407" y="2760"/>
                  </a:lnTo>
                  <a:lnTo>
                    <a:pt x="1392" y="2892"/>
                  </a:lnTo>
                  <a:lnTo>
                    <a:pt x="1387" y="3025"/>
                  </a:lnTo>
                  <a:lnTo>
                    <a:pt x="1392" y="3160"/>
                  </a:lnTo>
                  <a:lnTo>
                    <a:pt x="1407" y="3292"/>
                  </a:lnTo>
                  <a:lnTo>
                    <a:pt x="1435" y="3420"/>
                  </a:lnTo>
                  <a:lnTo>
                    <a:pt x="1470" y="3543"/>
                  </a:lnTo>
                  <a:lnTo>
                    <a:pt x="1516" y="3663"/>
                  </a:lnTo>
                  <a:lnTo>
                    <a:pt x="1569" y="3779"/>
                  </a:lnTo>
                  <a:lnTo>
                    <a:pt x="1632" y="3890"/>
                  </a:lnTo>
                  <a:lnTo>
                    <a:pt x="1703" y="3993"/>
                  </a:lnTo>
                  <a:lnTo>
                    <a:pt x="1781" y="4093"/>
                  </a:lnTo>
                  <a:lnTo>
                    <a:pt x="1867" y="4185"/>
                  </a:lnTo>
                  <a:lnTo>
                    <a:pt x="1959" y="4270"/>
                  </a:lnTo>
                  <a:lnTo>
                    <a:pt x="2057" y="4349"/>
                  </a:lnTo>
                  <a:lnTo>
                    <a:pt x="2162" y="4419"/>
                  </a:lnTo>
                  <a:lnTo>
                    <a:pt x="2272" y="4482"/>
                  </a:lnTo>
                  <a:lnTo>
                    <a:pt x="2387" y="4537"/>
                  </a:lnTo>
                  <a:lnTo>
                    <a:pt x="2506" y="4581"/>
                  </a:lnTo>
                  <a:lnTo>
                    <a:pt x="2631" y="4618"/>
                  </a:lnTo>
                  <a:lnTo>
                    <a:pt x="2759" y="4644"/>
                  </a:lnTo>
                  <a:lnTo>
                    <a:pt x="2889" y="4660"/>
                  </a:lnTo>
                  <a:lnTo>
                    <a:pt x="3024" y="4666"/>
                  </a:lnTo>
                  <a:lnTo>
                    <a:pt x="3158" y="4660"/>
                  </a:lnTo>
                  <a:lnTo>
                    <a:pt x="3289" y="4644"/>
                  </a:lnTo>
                  <a:lnTo>
                    <a:pt x="3418" y="4618"/>
                  </a:lnTo>
                  <a:lnTo>
                    <a:pt x="3541" y="4581"/>
                  </a:lnTo>
                  <a:lnTo>
                    <a:pt x="3661" y="4537"/>
                  </a:lnTo>
                  <a:lnTo>
                    <a:pt x="3775" y="4482"/>
                  </a:lnTo>
                  <a:lnTo>
                    <a:pt x="3885" y="4419"/>
                  </a:lnTo>
                  <a:lnTo>
                    <a:pt x="3990" y="4349"/>
                  </a:lnTo>
                  <a:lnTo>
                    <a:pt x="4088" y="4270"/>
                  </a:lnTo>
                  <a:lnTo>
                    <a:pt x="4182" y="4185"/>
                  </a:lnTo>
                  <a:lnTo>
                    <a:pt x="4267" y="4093"/>
                  </a:lnTo>
                  <a:lnTo>
                    <a:pt x="4346" y="3993"/>
                  </a:lnTo>
                  <a:lnTo>
                    <a:pt x="4416" y="3890"/>
                  </a:lnTo>
                  <a:lnTo>
                    <a:pt x="4478" y="3779"/>
                  </a:lnTo>
                  <a:lnTo>
                    <a:pt x="4532" y="3663"/>
                  </a:lnTo>
                  <a:lnTo>
                    <a:pt x="4578" y="3543"/>
                  </a:lnTo>
                  <a:lnTo>
                    <a:pt x="4613" y="3420"/>
                  </a:lnTo>
                  <a:lnTo>
                    <a:pt x="4640" y="3292"/>
                  </a:lnTo>
                  <a:lnTo>
                    <a:pt x="4655" y="3160"/>
                  </a:lnTo>
                  <a:lnTo>
                    <a:pt x="4661" y="3025"/>
                  </a:lnTo>
                  <a:lnTo>
                    <a:pt x="4655" y="2892"/>
                  </a:lnTo>
                  <a:lnTo>
                    <a:pt x="4640" y="2760"/>
                  </a:lnTo>
                  <a:lnTo>
                    <a:pt x="4613" y="2632"/>
                  </a:lnTo>
                  <a:lnTo>
                    <a:pt x="4578" y="2509"/>
                  </a:lnTo>
                  <a:lnTo>
                    <a:pt x="4532" y="2389"/>
                  </a:lnTo>
                  <a:lnTo>
                    <a:pt x="4478" y="2273"/>
                  </a:lnTo>
                  <a:lnTo>
                    <a:pt x="4416" y="2162"/>
                  </a:lnTo>
                  <a:lnTo>
                    <a:pt x="4346" y="2059"/>
                  </a:lnTo>
                  <a:lnTo>
                    <a:pt x="4267" y="1960"/>
                  </a:lnTo>
                  <a:lnTo>
                    <a:pt x="4182" y="1867"/>
                  </a:lnTo>
                  <a:lnTo>
                    <a:pt x="4088" y="1783"/>
                  </a:lnTo>
                  <a:lnTo>
                    <a:pt x="3990" y="1703"/>
                  </a:lnTo>
                  <a:lnTo>
                    <a:pt x="3885" y="1633"/>
                  </a:lnTo>
                  <a:lnTo>
                    <a:pt x="3775" y="1571"/>
                  </a:lnTo>
                  <a:lnTo>
                    <a:pt x="3661" y="1515"/>
                  </a:lnTo>
                  <a:lnTo>
                    <a:pt x="3541" y="1471"/>
                  </a:lnTo>
                  <a:lnTo>
                    <a:pt x="3418" y="1434"/>
                  </a:lnTo>
                  <a:lnTo>
                    <a:pt x="3289" y="1408"/>
                  </a:lnTo>
                  <a:lnTo>
                    <a:pt x="3158" y="1392"/>
                  </a:lnTo>
                  <a:lnTo>
                    <a:pt x="3024" y="1386"/>
                  </a:lnTo>
                  <a:close/>
                  <a:moveTo>
                    <a:pt x="2539" y="0"/>
                  </a:moveTo>
                  <a:lnTo>
                    <a:pt x="3508" y="0"/>
                  </a:lnTo>
                  <a:lnTo>
                    <a:pt x="3626" y="708"/>
                  </a:lnTo>
                  <a:lnTo>
                    <a:pt x="3753" y="745"/>
                  </a:lnTo>
                  <a:lnTo>
                    <a:pt x="3876" y="789"/>
                  </a:lnTo>
                  <a:lnTo>
                    <a:pt x="3998" y="839"/>
                  </a:lnTo>
                  <a:lnTo>
                    <a:pt x="4117" y="896"/>
                  </a:lnTo>
                  <a:lnTo>
                    <a:pt x="4234" y="960"/>
                  </a:lnTo>
                  <a:lnTo>
                    <a:pt x="4819" y="544"/>
                  </a:lnTo>
                  <a:lnTo>
                    <a:pt x="5504" y="1229"/>
                  </a:lnTo>
                  <a:lnTo>
                    <a:pt x="5088" y="1814"/>
                  </a:lnTo>
                  <a:lnTo>
                    <a:pt x="5165" y="1960"/>
                  </a:lnTo>
                  <a:lnTo>
                    <a:pt x="5233" y="2111"/>
                  </a:lnTo>
                  <a:lnTo>
                    <a:pt x="5292" y="2264"/>
                  </a:lnTo>
                  <a:lnTo>
                    <a:pt x="5338" y="2422"/>
                  </a:lnTo>
                  <a:lnTo>
                    <a:pt x="6047" y="2540"/>
                  </a:lnTo>
                  <a:lnTo>
                    <a:pt x="6047" y="3510"/>
                  </a:lnTo>
                  <a:lnTo>
                    <a:pt x="5338" y="3630"/>
                  </a:lnTo>
                  <a:lnTo>
                    <a:pt x="5302" y="3755"/>
                  </a:lnTo>
                  <a:lnTo>
                    <a:pt x="5259" y="3881"/>
                  </a:lnTo>
                  <a:lnTo>
                    <a:pt x="5208" y="4002"/>
                  </a:lnTo>
                  <a:lnTo>
                    <a:pt x="5151" y="4122"/>
                  </a:lnTo>
                  <a:lnTo>
                    <a:pt x="5088" y="4238"/>
                  </a:lnTo>
                  <a:lnTo>
                    <a:pt x="5504" y="4823"/>
                  </a:lnTo>
                  <a:lnTo>
                    <a:pt x="4819" y="5509"/>
                  </a:lnTo>
                  <a:lnTo>
                    <a:pt x="4234" y="5090"/>
                  </a:lnTo>
                  <a:lnTo>
                    <a:pt x="4117" y="5155"/>
                  </a:lnTo>
                  <a:lnTo>
                    <a:pt x="3998" y="5214"/>
                  </a:lnTo>
                  <a:lnTo>
                    <a:pt x="3876" y="5263"/>
                  </a:lnTo>
                  <a:lnTo>
                    <a:pt x="3753" y="5308"/>
                  </a:lnTo>
                  <a:lnTo>
                    <a:pt x="3626" y="5344"/>
                  </a:lnTo>
                  <a:lnTo>
                    <a:pt x="3508" y="6052"/>
                  </a:lnTo>
                  <a:lnTo>
                    <a:pt x="2539" y="6052"/>
                  </a:lnTo>
                  <a:lnTo>
                    <a:pt x="2422" y="5344"/>
                  </a:lnTo>
                  <a:lnTo>
                    <a:pt x="2295" y="5308"/>
                  </a:lnTo>
                  <a:lnTo>
                    <a:pt x="2171" y="5263"/>
                  </a:lnTo>
                  <a:lnTo>
                    <a:pt x="2050" y="5214"/>
                  </a:lnTo>
                  <a:lnTo>
                    <a:pt x="1930" y="5155"/>
                  </a:lnTo>
                  <a:lnTo>
                    <a:pt x="1814" y="5090"/>
                  </a:lnTo>
                  <a:lnTo>
                    <a:pt x="1228" y="5509"/>
                  </a:lnTo>
                  <a:lnTo>
                    <a:pt x="543" y="4823"/>
                  </a:lnTo>
                  <a:lnTo>
                    <a:pt x="961" y="4238"/>
                  </a:lnTo>
                  <a:lnTo>
                    <a:pt x="897" y="4122"/>
                  </a:lnTo>
                  <a:lnTo>
                    <a:pt x="840" y="4002"/>
                  </a:lnTo>
                  <a:lnTo>
                    <a:pt x="788" y="3881"/>
                  </a:lnTo>
                  <a:lnTo>
                    <a:pt x="746" y="3755"/>
                  </a:lnTo>
                  <a:lnTo>
                    <a:pt x="709" y="3630"/>
                  </a:lnTo>
                  <a:lnTo>
                    <a:pt x="0" y="3510"/>
                  </a:lnTo>
                  <a:lnTo>
                    <a:pt x="0" y="2540"/>
                  </a:lnTo>
                  <a:lnTo>
                    <a:pt x="709" y="2422"/>
                  </a:lnTo>
                  <a:lnTo>
                    <a:pt x="755" y="2264"/>
                  </a:lnTo>
                  <a:lnTo>
                    <a:pt x="814" y="2111"/>
                  </a:lnTo>
                  <a:lnTo>
                    <a:pt x="882" y="1960"/>
                  </a:lnTo>
                  <a:lnTo>
                    <a:pt x="961" y="1814"/>
                  </a:lnTo>
                  <a:lnTo>
                    <a:pt x="543" y="1229"/>
                  </a:lnTo>
                  <a:lnTo>
                    <a:pt x="1228" y="544"/>
                  </a:lnTo>
                  <a:lnTo>
                    <a:pt x="1814" y="960"/>
                  </a:lnTo>
                  <a:lnTo>
                    <a:pt x="1930" y="896"/>
                  </a:lnTo>
                  <a:lnTo>
                    <a:pt x="2050" y="839"/>
                  </a:lnTo>
                  <a:lnTo>
                    <a:pt x="2171" y="789"/>
                  </a:lnTo>
                  <a:lnTo>
                    <a:pt x="2295" y="745"/>
                  </a:lnTo>
                  <a:lnTo>
                    <a:pt x="2422" y="708"/>
                  </a:lnTo>
                  <a:lnTo>
                    <a:pt x="25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baseline="-2500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289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11993" y="56202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-4412"/>
            <a:ext cx="847972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7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4" name="Group 69"/>
          <p:cNvGrpSpPr/>
          <p:nvPr userDrawn="1"/>
        </p:nvGrpSpPr>
        <p:grpSpPr>
          <a:xfrm>
            <a:off x="206502" y="217029"/>
            <a:ext cx="668529" cy="594654"/>
            <a:chOff x="9242425" y="3716338"/>
            <a:chExt cx="4946650" cy="4943485"/>
          </a:xfrm>
          <a:solidFill>
            <a:schemeClr val="bg1"/>
          </a:solidFill>
        </p:grpSpPr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9242425" y="6350010"/>
              <a:ext cx="2311393" cy="2309813"/>
            </a:xfrm>
            <a:custGeom>
              <a:avLst/>
              <a:gdLst>
                <a:gd name="T0" fmla="*/ 2086 w 2912"/>
                <a:gd name="T1" fmla="*/ 0 h 2911"/>
                <a:gd name="T2" fmla="*/ 2912 w 2912"/>
                <a:gd name="T3" fmla="*/ 824 h 2911"/>
                <a:gd name="T4" fmla="*/ 995 w 2912"/>
                <a:gd name="T5" fmla="*/ 2740 h 2911"/>
                <a:gd name="T6" fmla="*/ 944 w 2912"/>
                <a:gd name="T7" fmla="*/ 2786 h 2911"/>
                <a:gd name="T8" fmla="*/ 889 w 2912"/>
                <a:gd name="T9" fmla="*/ 2824 h 2911"/>
                <a:gd name="T10" fmla="*/ 832 w 2912"/>
                <a:gd name="T11" fmla="*/ 2856 h 2911"/>
                <a:gd name="T12" fmla="*/ 772 w 2912"/>
                <a:gd name="T13" fmla="*/ 2881 h 2911"/>
                <a:gd name="T14" fmla="*/ 709 w 2912"/>
                <a:gd name="T15" fmla="*/ 2898 h 2911"/>
                <a:gd name="T16" fmla="*/ 647 w 2912"/>
                <a:gd name="T17" fmla="*/ 2907 h 2911"/>
                <a:gd name="T18" fmla="*/ 582 w 2912"/>
                <a:gd name="T19" fmla="*/ 2911 h 2911"/>
                <a:gd name="T20" fmla="*/ 518 w 2912"/>
                <a:gd name="T21" fmla="*/ 2907 h 2911"/>
                <a:gd name="T22" fmla="*/ 455 w 2912"/>
                <a:gd name="T23" fmla="*/ 2898 h 2911"/>
                <a:gd name="T24" fmla="*/ 392 w 2912"/>
                <a:gd name="T25" fmla="*/ 2881 h 2911"/>
                <a:gd name="T26" fmla="*/ 334 w 2912"/>
                <a:gd name="T27" fmla="*/ 2856 h 2911"/>
                <a:gd name="T28" fmla="*/ 275 w 2912"/>
                <a:gd name="T29" fmla="*/ 2824 h 2911"/>
                <a:gd name="T30" fmla="*/ 220 w 2912"/>
                <a:gd name="T31" fmla="*/ 2786 h 2911"/>
                <a:gd name="T32" fmla="*/ 169 w 2912"/>
                <a:gd name="T33" fmla="*/ 2740 h 2911"/>
                <a:gd name="T34" fmla="*/ 121 w 2912"/>
                <a:gd name="T35" fmla="*/ 2685 h 2911"/>
                <a:gd name="T36" fmla="*/ 80 w 2912"/>
                <a:gd name="T37" fmla="*/ 2627 h 2911"/>
                <a:gd name="T38" fmla="*/ 47 w 2912"/>
                <a:gd name="T39" fmla="*/ 2564 h 2911"/>
                <a:gd name="T40" fmla="*/ 25 w 2912"/>
                <a:gd name="T41" fmla="*/ 2498 h 2911"/>
                <a:gd name="T42" fmla="*/ 8 w 2912"/>
                <a:gd name="T43" fmla="*/ 2431 h 2911"/>
                <a:gd name="T44" fmla="*/ 0 w 2912"/>
                <a:gd name="T45" fmla="*/ 2363 h 2911"/>
                <a:gd name="T46" fmla="*/ 0 w 2912"/>
                <a:gd name="T47" fmla="*/ 2293 h 2911"/>
                <a:gd name="T48" fmla="*/ 8 w 2912"/>
                <a:gd name="T49" fmla="*/ 2225 h 2911"/>
                <a:gd name="T50" fmla="*/ 25 w 2912"/>
                <a:gd name="T51" fmla="*/ 2159 h 2911"/>
                <a:gd name="T52" fmla="*/ 47 w 2912"/>
                <a:gd name="T53" fmla="*/ 2092 h 2911"/>
                <a:gd name="T54" fmla="*/ 80 w 2912"/>
                <a:gd name="T55" fmla="*/ 2030 h 2911"/>
                <a:gd name="T56" fmla="*/ 121 w 2912"/>
                <a:gd name="T57" fmla="*/ 1971 h 2911"/>
                <a:gd name="T58" fmla="*/ 169 w 2912"/>
                <a:gd name="T59" fmla="*/ 1916 h 2911"/>
                <a:gd name="T60" fmla="*/ 2086 w 2912"/>
                <a:gd name="T61" fmla="*/ 0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12" h="2911">
                  <a:moveTo>
                    <a:pt x="2086" y="0"/>
                  </a:moveTo>
                  <a:lnTo>
                    <a:pt x="2912" y="824"/>
                  </a:lnTo>
                  <a:lnTo>
                    <a:pt x="995" y="2740"/>
                  </a:lnTo>
                  <a:lnTo>
                    <a:pt x="944" y="2786"/>
                  </a:lnTo>
                  <a:lnTo>
                    <a:pt x="889" y="2824"/>
                  </a:lnTo>
                  <a:lnTo>
                    <a:pt x="832" y="2856"/>
                  </a:lnTo>
                  <a:lnTo>
                    <a:pt x="772" y="2881"/>
                  </a:lnTo>
                  <a:lnTo>
                    <a:pt x="709" y="2898"/>
                  </a:lnTo>
                  <a:lnTo>
                    <a:pt x="647" y="2907"/>
                  </a:lnTo>
                  <a:lnTo>
                    <a:pt x="582" y="2911"/>
                  </a:lnTo>
                  <a:lnTo>
                    <a:pt x="518" y="2907"/>
                  </a:lnTo>
                  <a:lnTo>
                    <a:pt x="455" y="2898"/>
                  </a:lnTo>
                  <a:lnTo>
                    <a:pt x="392" y="2881"/>
                  </a:lnTo>
                  <a:lnTo>
                    <a:pt x="334" y="2856"/>
                  </a:lnTo>
                  <a:lnTo>
                    <a:pt x="275" y="2824"/>
                  </a:lnTo>
                  <a:lnTo>
                    <a:pt x="220" y="2786"/>
                  </a:lnTo>
                  <a:lnTo>
                    <a:pt x="169" y="2740"/>
                  </a:lnTo>
                  <a:lnTo>
                    <a:pt x="121" y="2685"/>
                  </a:lnTo>
                  <a:lnTo>
                    <a:pt x="80" y="2627"/>
                  </a:lnTo>
                  <a:lnTo>
                    <a:pt x="47" y="2564"/>
                  </a:lnTo>
                  <a:lnTo>
                    <a:pt x="25" y="2498"/>
                  </a:lnTo>
                  <a:lnTo>
                    <a:pt x="8" y="2431"/>
                  </a:lnTo>
                  <a:lnTo>
                    <a:pt x="0" y="2363"/>
                  </a:lnTo>
                  <a:lnTo>
                    <a:pt x="0" y="2293"/>
                  </a:lnTo>
                  <a:lnTo>
                    <a:pt x="8" y="2225"/>
                  </a:lnTo>
                  <a:lnTo>
                    <a:pt x="25" y="2159"/>
                  </a:lnTo>
                  <a:lnTo>
                    <a:pt x="47" y="2092"/>
                  </a:lnTo>
                  <a:lnTo>
                    <a:pt x="80" y="2030"/>
                  </a:lnTo>
                  <a:lnTo>
                    <a:pt x="121" y="1971"/>
                  </a:lnTo>
                  <a:lnTo>
                    <a:pt x="169" y="1916"/>
                  </a:lnTo>
                  <a:lnTo>
                    <a:pt x="20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3" name="Freeform 39"/>
            <p:cNvSpPr>
              <a:spLocks/>
            </p:cNvSpPr>
            <p:nvPr/>
          </p:nvSpPr>
          <p:spPr bwMode="auto">
            <a:xfrm>
              <a:off x="12045950" y="3716338"/>
              <a:ext cx="2143125" cy="2141538"/>
            </a:xfrm>
            <a:custGeom>
              <a:avLst/>
              <a:gdLst>
                <a:gd name="T0" fmla="*/ 2293 w 2700"/>
                <a:gd name="T1" fmla="*/ 0 h 2698"/>
                <a:gd name="T2" fmla="*/ 2700 w 2700"/>
                <a:gd name="T3" fmla="*/ 407 h 2698"/>
                <a:gd name="T4" fmla="*/ 2262 w 2700"/>
                <a:gd name="T5" fmla="*/ 1252 h 2698"/>
                <a:gd name="T6" fmla="*/ 1428 w 2700"/>
                <a:gd name="T7" fmla="*/ 1683 h 2698"/>
                <a:gd name="T8" fmla="*/ 412 w 2700"/>
                <a:gd name="T9" fmla="*/ 2698 h 2698"/>
                <a:gd name="T10" fmla="*/ 0 w 2700"/>
                <a:gd name="T11" fmla="*/ 2287 h 2698"/>
                <a:gd name="T12" fmla="*/ 1015 w 2700"/>
                <a:gd name="T13" fmla="*/ 1271 h 2698"/>
                <a:gd name="T14" fmla="*/ 1447 w 2700"/>
                <a:gd name="T15" fmla="*/ 437 h 2698"/>
                <a:gd name="T16" fmla="*/ 2293 w 2700"/>
                <a:gd name="T17" fmla="*/ 0 h 2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0" h="2698">
                  <a:moveTo>
                    <a:pt x="2293" y="0"/>
                  </a:moveTo>
                  <a:lnTo>
                    <a:pt x="2700" y="407"/>
                  </a:lnTo>
                  <a:lnTo>
                    <a:pt x="2262" y="1252"/>
                  </a:lnTo>
                  <a:lnTo>
                    <a:pt x="1428" y="1683"/>
                  </a:lnTo>
                  <a:lnTo>
                    <a:pt x="412" y="2698"/>
                  </a:lnTo>
                  <a:lnTo>
                    <a:pt x="0" y="2287"/>
                  </a:lnTo>
                  <a:lnTo>
                    <a:pt x="1015" y="1271"/>
                  </a:lnTo>
                  <a:lnTo>
                    <a:pt x="1447" y="437"/>
                  </a:lnTo>
                  <a:lnTo>
                    <a:pt x="22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9247192" y="3716338"/>
              <a:ext cx="4941881" cy="4940292"/>
            </a:xfrm>
            <a:custGeom>
              <a:avLst/>
              <a:gdLst>
                <a:gd name="T0" fmla="*/ 1393 w 6226"/>
                <a:gd name="T1" fmla="*/ 22 h 6223"/>
                <a:gd name="T2" fmla="*/ 1700 w 6226"/>
                <a:gd name="T3" fmla="*/ 130 h 6223"/>
                <a:gd name="T4" fmla="*/ 1962 w 6226"/>
                <a:gd name="T5" fmla="*/ 316 h 6223"/>
                <a:gd name="T6" fmla="*/ 2163 w 6226"/>
                <a:gd name="T7" fmla="*/ 566 h 6223"/>
                <a:gd name="T8" fmla="*/ 2290 w 6226"/>
                <a:gd name="T9" fmla="*/ 868 h 6223"/>
                <a:gd name="T10" fmla="*/ 2334 w 6226"/>
                <a:gd name="T11" fmla="*/ 1167 h 6223"/>
                <a:gd name="T12" fmla="*/ 2290 w 6226"/>
                <a:gd name="T13" fmla="*/ 1474 h 6223"/>
                <a:gd name="T14" fmla="*/ 4751 w 6226"/>
                <a:gd name="T15" fmla="*/ 3934 h 6223"/>
                <a:gd name="T16" fmla="*/ 5058 w 6226"/>
                <a:gd name="T17" fmla="*/ 3890 h 6223"/>
                <a:gd name="T18" fmla="*/ 5358 w 6226"/>
                <a:gd name="T19" fmla="*/ 3934 h 6223"/>
                <a:gd name="T20" fmla="*/ 5659 w 6226"/>
                <a:gd name="T21" fmla="*/ 4061 h 6223"/>
                <a:gd name="T22" fmla="*/ 5910 w 6226"/>
                <a:gd name="T23" fmla="*/ 4262 h 6223"/>
                <a:gd name="T24" fmla="*/ 6096 w 6226"/>
                <a:gd name="T25" fmla="*/ 4523 h 6223"/>
                <a:gd name="T26" fmla="*/ 6204 w 6226"/>
                <a:gd name="T27" fmla="*/ 4832 h 6223"/>
                <a:gd name="T28" fmla="*/ 6221 w 6226"/>
                <a:gd name="T29" fmla="*/ 5164 h 6223"/>
                <a:gd name="T30" fmla="*/ 6151 w 6226"/>
                <a:gd name="T31" fmla="*/ 5463 h 6223"/>
                <a:gd name="T32" fmla="*/ 5292 w 6226"/>
                <a:gd name="T33" fmla="*/ 4745 h 6223"/>
                <a:gd name="T34" fmla="*/ 5149 w 6226"/>
                <a:gd name="T35" fmla="*/ 4681 h 6223"/>
                <a:gd name="T36" fmla="*/ 5000 w 6226"/>
                <a:gd name="T37" fmla="*/ 4673 h 6223"/>
                <a:gd name="T38" fmla="*/ 4831 w 6226"/>
                <a:gd name="T39" fmla="*/ 4741 h 6223"/>
                <a:gd name="T40" fmla="*/ 4715 w 6226"/>
                <a:gd name="T41" fmla="*/ 4874 h 6223"/>
                <a:gd name="T42" fmla="*/ 4672 w 6226"/>
                <a:gd name="T43" fmla="*/ 5031 h 6223"/>
                <a:gd name="T44" fmla="*/ 4694 w 6226"/>
                <a:gd name="T45" fmla="*/ 5192 h 6223"/>
                <a:gd name="T46" fmla="*/ 4783 w 6226"/>
                <a:gd name="T47" fmla="*/ 5333 h 6223"/>
                <a:gd name="T48" fmla="*/ 5369 w 6226"/>
                <a:gd name="T49" fmla="*/ 6180 h 6223"/>
                <a:gd name="T50" fmla="*/ 5058 w 6226"/>
                <a:gd name="T51" fmla="*/ 6223 h 6223"/>
                <a:gd name="T52" fmla="*/ 4725 w 6226"/>
                <a:gd name="T53" fmla="*/ 6176 h 6223"/>
                <a:gd name="T54" fmla="*/ 4431 w 6226"/>
                <a:gd name="T55" fmla="*/ 6039 h 6223"/>
                <a:gd name="T56" fmla="*/ 4188 w 6226"/>
                <a:gd name="T57" fmla="*/ 5831 h 6223"/>
                <a:gd name="T58" fmla="*/ 4010 w 6226"/>
                <a:gd name="T59" fmla="*/ 5562 h 6223"/>
                <a:gd name="T60" fmla="*/ 3911 w 6226"/>
                <a:gd name="T61" fmla="*/ 5247 h 6223"/>
                <a:gd name="T62" fmla="*/ 3896 w 6226"/>
                <a:gd name="T63" fmla="*/ 4952 h 6223"/>
                <a:gd name="T64" fmla="*/ 3966 w 6226"/>
                <a:gd name="T65" fmla="*/ 4654 h 6223"/>
                <a:gd name="T66" fmla="*/ 1374 w 6226"/>
                <a:gd name="T67" fmla="*/ 2314 h 6223"/>
                <a:gd name="T68" fmla="*/ 1088 w 6226"/>
                <a:gd name="T69" fmla="*/ 2327 h 6223"/>
                <a:gd name="T70" fmla="*/ 762 w 6226"/>
                <a:gd name="T71" fmla="*/ 2257 h 6223"/>
                <a:gd name="T72" fmla="*/ 478 w 6226"/>
                <a:gd name="T73" fmla="*/ 2103 h 6223"/>
                <a:gd name="T74" fmla="*/ 246 w 6226"/>
                <a:gd name="T75" fmla="*/ 1882 h 6223"/>
                <a:gd name="T76" fmla="*/ 83 w 6226"/>
                <a:gd name="T77" fmla="*/ 1603 h 6223"/>
                <a:gd name="T78" fmla="*/ 5 w 6226"/>
                <a:gd name="T79" fmla="*/ 1281 h 6223"/>
                <a:gd name="T80" fmla="*/ 19 w 6226"/>
                <a:gd name="T81" fmla="*/ 957 h 6223"/>
                <a:gd name="T82" fmla="*/ 115 w 6226"/>
                <a:gd name="T83" fmla="*/ 667 h 6223"/>
                <a:gd name="T84" fmla="*/ 982 w 6226"/>
                <a:gd name="T85" fmla="*/ 1506 h 6223"/>
                <a:gd name="T86" fmla="*/ 1120 w 6226"/>
                <a:gd name="T87" fmla="*/ 1552 h 6223"/>
                <a:gd name="T88" fmla="*/ 1285 w 6226"/>
                <a:gd name="T89" fmla="*/ 1539 h 6223"/>
                <a:gd name="T90" fmla="*/ 1443 w 6226"/>
                <a:gd name="T91" fmla="*/ 1442 h 6223"/>
                <a:gd name="T92" fmla="*/ 1532 w 6226"/>
                <a:gd name="T93" fmla="*/ 1300 h 6223"/>
                <a:gd name="T94" fmla="*/ 1553 w 6226"/>
                <a:gd name="T95" fmla="*/ 1139 h 6223"/>
                <a:gd name="T96" fmla="*/ 1507 w 6226"/>
                <a:gd name="T97" fmla="*/ 981 h 6223"/>
                <a:gd name="T98" fmla="*/ 667 w 6226"/>
                <a:gd name="T99" fmla="*/ 117 h 6223"/>
                <a:gd name="T100" fmla="*/ 957 w 6226"/>
                <a:gd name="T101" fmla="*/ 21 h 6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26" h="6223">
                  <a:moveTo>
                    <a:pt x="1168" y="0"/>
                  </a:moveTo>
                  <a:lnTo>
                    <a:pt x="1281" y="5"/>
                  </a:lnTo>
                  <a:lnTo>
                    <a:pt x="1393" y="22"/>
                  </a:lnTo>
                  <a:lnTo>
                    <a:pt x="1499" y="49"/>
                  </a:lnTo>
                  <a:lnTo>
                    <a:pt x="1604" y="85"/>
                  </a:lnTo>
                  <a:lnTo>
                    <a:pt x="1700" y="130"/>
                  </a:lnTo>
                  <a:lnTo>
                    <a:pt x="1795" y="184"/>
                  </a:lnTo>
                  <a:lnTo>
                    <a:pt x="1882" y="246"/>
                  </a:lnTo>
                  <a:lnTo>
                    <a:pt x="1962" y="316"/>
                  </a:lnTo>
                  <a:lnTo>
                    <a:pt x="2038" y="394"/>
                  </a:lnTo>
                  <a:lnTo>
                    <a:pt x="2104" y="477"/>
                  </a:lnTo>
                  <a:lnTo>
                    <a:pt x="2163" y="566"/>
                  </a:lnTo>
                  <a:lnTo>
                    <a:pt x="2214" y="663"/>
                  </a:lnTo>
                  <a:lnTo>
                    <a:pt x="2258" y="762"/>
                  </a:lnTo>
                  <a:lnTo>
                    <a:pt x="2290" y="868"/>
                  </a:lnTo>
                  <a:lnTo>
                    <a:pt x="2313" y="976"/>
                  </a:lnTo>
                  <a:lnTo>
                    <a:pt x="2326" y="1087"/>
                  </a:lnTo>
                  <a:lnTo>
                    <a:pt x="2334" y="1167"/>
                  </a:lnTo>
                  <a:lnTo>
                    <a:pt x="2330" y="1273"/>
                  </a:lnTo>
                  <a:lnTo>
                    <a:pt x="2315" y="1376"/>
                  </a:lnTo>
                  <a:lnTo>
                    <a:pt x="2290" y="1474"/>
                  </a:lnTo>
                  <a:lnTo>
                    <a:pt x="2258" y="1571"/>
                  </a:lnTo>
                  <a:lnTo>
                    <a:pt x="4655" y="3966"/>
                  </a:lnTo>
                  <a:lnTo>
                    <a:pt x="4751" y="3934"/>
                  </a:lnTo>
                  <a:lnTo>
                    <a:pt x="4850" y="3909"/>
                  </a:lnTo>
                  <a:lnTo>
                    <a:pt x="4952" y="3894"/>
                  </a:lnTo>
                  <a:lnTo>
                    <a:pt x="5058" y="3890"/>
                  </a:lnTo>
                  <a:lnTo>
                    <a:pt x="5136" y="3898"/>
                  </a:lnTo>
                  <a:lnTo>
                    <a:pt x="5250" y="3911"/>
                  </a:lnTo>
                  <a:lnTo>
                    <a:pt x="5358" y="3934"/>
                  </a:lnTo>
                  <a:lnTo>
                    <a:pt x="5462" y="3966"/>
                  </a:lnTo>
                  <a:lnTo>
                    <a:pt x="5563" y="4010"/>
                  </a:lnTo>
                  <a:lnTo>
                    <a:pt x="5659" y="4061"/>
                  </a:lnTo>
                  <a:lnTo>
                    <a:pt x="5749" y="4120"/>
                  </a:lnTo>
                  <a:lnTo>
                    <a:pt x="5832" y="4186"/>
                  </a:lnTo>
                  <a:lnTo>
                    <a:pt x="5910" y="4262"/>
                  </a:lnTo>
                  <a:lnTo>
                    <a:pt x="5980" y="4341"/>
                  </a:lnTo>
                  <a:lnTo>
                    <a:pt x="6042" y="4429"/>
                  </a:lnTo>
                  <a:lnTo>
                    <a:pt x="6096" y="4523"/>
                  </a:lnTo>
                  <a:lnTo>
                    <a:pt x="6141" y="4620"/>
                  </a:lnTo>
                  <a:lnTo>
                    <a:pt x="6177" y="4724"/>
                  </a:lnTo>
                  <a:lnTo>
                    <a:pt x="6204" y="4832"/>
                  </a:lnTo>
                  <a:lnTo>
                    <a:pt x="6221" y="4942"/>
                  </a:lnTo>
                  <a:lnTo>
                    <a:pt x="6226" y="5056"/>
                  </a:lnTo>
                  <a:lnTo>
                    <a:pt x="6221" y="5164"/>
                  </a:lnTo>
                  <a:lnTo>
                    <a:pt x="6206" y="5266"/>
                  </a:lnTo>
                  <a:lnTo>
                    <a:pt x="6183" y="5367"/>
                  </a:lnTo>
                  <a:lnTo>
                    <a:pt x="6151" y="5463"/>
                  </a:lnTo>
                  <a:lnTo>
                    <a:pt x="6109" y="5556"/>
                  </a:lnTo>
                  <a:lnTo>
                    <a:pt x="5333" y="4781"/>
                  </a:lnTo>
                  <a:lnTo>
                    <a:pt x="5292" y="4745"/>
                  </a:lnTo>
                  <a:lnTo>
                    <a:pt x="5244" y="4717"/>
                  </a:lnTo>
                  <a:lnTo>
                    <a:pt x="5195" y="4694"/>
                  </a:lnTo>
                  <a:lnTo>
                    <a:pt x="5149" y="4681"/>
                  </a:lnTo>
                  <a:lnTo>
                    <a:pt x="5104" y="4671"/>
                  </a:lnTo>
                  <a:lnTo>
                    <a:pt x="5058" y="4667"/>
                  </a:lnTo>
                  <a:lnTo>
                    <a:pt x="5000" y="4673"/>
                  </a:lnTo>
                  <a:lnTo>
                    <a:pt x="4941" y="4686"/>
                  </a:lnTo>
                  <a:lnTo>
                    <a:pt x="4884" y="4709"/>
                  </a:lnTo>
                  <a:lnTo>
                    <a:pt x="4831" y="4741"/>
                  </a:lnTo>
                  <a:lnTo>
                    <a:pt x="4783" y="4781"/>
                  </a:lnTo>
                  <a:lnTo>
                    <a:pt x="4746" y="4827"/>
                  </a:lnTo>
                  <a:lnTo>
                    <a:pt x="4715" y="4874"/>
                  </a:lnTo>
                  <a:lnTo>
                    <a:pt x="4692" y="4925"/>
                  </a:lnTo>
                  <a:lnTo>
                    <a:pt x="4679" y="4976"/>
                  </a:lnTo>
                  <a:lnTo>
                    <a:pt x="4672" y="5031"/>
                  </a:lnTo>
                  <a:lnTo>
                    <a:pt x="4672" y="5086"/>
                  </a:lnTo>
                  <a:lnTo>
                    <a:pt x="4679" y="5139"/>
                  </a:lnTo>
                  <a:lnTo>
                    <a:pt x="4694" y="5192"/>
                  </a:lnTo>
                  <a:lnTo>
                    <a:pt x="4717" y="5242"/>
                  </a:lnTo>
                  <a:lnTo>
                    <a:pt x="4747" y="5289"/>
                  </a:lnTo>
                  <a:lnTo>
                    <a:pt x="4783" y="5333"/>
                  </a:lnTo>
                  <a:lnTo>
                    <a:pt x="5559" y="6108"/>
                  </a:lnTo>
                  <a:lnTo>
                    <a:pt x="5466" y="6147"/>
                  </a:lnTo>
                  <a:lnTo>
                    <a:pt x="5369" y="6180"/>
                  </a:lnTo>
                  <a:lnTo>
                    <a:pt x="5269" y="6204"/>
                  </a:lnTo>
                  <a:lnTo>
                    <a:pt x="5165" y="6219"/>
                  </a:lnTo>
                  <a:lnTo>
                    <a:pt x="5058" y="6223"/>
                  </a:lnTo>
                  <a:lnTo>
                    <a:pt x="4945" y="6218"/>
                  </a:lnTo>
                  <a:lnTo>
                    <a:pt x="4833" y="6202"/>
                  </a:lnTo>
                  <a:lnTo>
                    <a:pt x="4725" y="6176"/>
                  </a:lnTo>
                  <a:lnTo>
                    <a:pt x="4622" y="6140"/>
                  </a:lnTo>
                  <a:lnTo>
                    <a:pt x="4524" y="6094"/>
                  </a:lnTo>
                  <a:lnTo>
                    <a:pt x="4431" y="6039"/>
                  </a:lnTo>
                  <a:lnTo>
                    <a:pt x="4344" y="5977"/>
                  </a:lnTo>
                  <a:lnTo>
                    <a:pt x="4262" y="5907"/>
                  </a:lnTo>
                  <a:lnTo>
                    <a:pt x="4188" y="5831"/>
                  </a:lnTo>
                  <a:lnTo>
                    <a:pt x="4122" y="5748"/>
                  </a:lnTo>
                  <a:lnTo>
                    <a:pt x="4061" y="5657"/>
                  </a:lnTo>
                  <a:lnTo>
                    <a:pt x="4010" y="5562"/>
                  </a:lnTo>
                  <a:lnTo>
                    <a:pt x="3968" y="5461"/>
                  </a:lnTo>
                  <a:lnTo>
                    <a:pt x="3936" y="5357"/>
                  </a:lnTo>
                  <a:lnTo>
                    <a:pt x="3911" y="5247"/>
                  </a:lnTo>
                  <a:lnTo>
                    <a:pt x="3900" y="5135"/>
                  </a:lnTo>
                  <a:lnTo>
                    <a:pt x="3890" y="5056"/>
                  </a:lnTo>
                  <a:lnTo>
                    <a:pt x="3896" y="4952"/>
                  </a:lnTo>
                  <a:lnTo>
                    <a:pt x="3911" y="4849"/>
                  </a:lnTo>
                  <a:lnTo>
                    <a:pt x="3936" y="4749"/>
                  </a:lnTo>
                  <a:lnTo>
                    <a:pt x="3966" y="4654"/>
                  </a:lnTo>
                  <a:lnTo>
                    <a:pt x="1570" y="2259"/>
                  </a:lnTo>
                  <a:lnTo>
                    <a:pt x="1475" y="2289"/>
                  </a:lnTo>
                  <a:lnTo>
                    <a:pt x="1374" y="2314"/>
                  </a:lnTo>
                  <a:lnTo>
                    <a:pt x="1272" y="2329"/>
                  </a:lnTo>
                  <a:lnTo>
                    <a:pt x="1168" y="2334"/>
                  </a:lnTo>
                  <a:lnTo>
                    <a:pt x="1088" y="2327"/>
                  </a:lnTo>
                  <a:lnTo>
                    <a:pt x="976" y="2314"/>
                  </a:lnTo>
                  <a:lnTo>
                    <a:pt x="866" y="2289"/>
                  </a:lnTo>
                  <a:lnTo>
                    <a:pt x="762" y="2257"/>
                  </a:lnTo>
                  <a:lnTo>
                    <a:pt x="661" y="2215"/>
                  </a:lnTo>
                  <a:lnTo>
                    <a:pt x="567" y="2164"/>
                  </a:lnTo>
                  <a:lnTo>
                    <a:pt x="478" y="2103"/>
                  </a:lnTo>
                  <a:lnTo>
                    <a:pt x="392" y="2037"/>
                  </a:lnTo>
                  <a:lnTo>
                    <a:pt x="316" y="1963"/>
                  </a:lnTo>
                  <a:lnTo>
                    <a:pt x="246" y="1882"/>
                  </a:lnTo>
                  <a:lnTo>
                    <a:pt x="184" y="1794"/>
                  </a:lnTo>
                  <a:lnTo>
                    <a:pt x="129" y="1702"/>
                  </a:lnTo>
                  <a:lnTo>
                    <a:pt x="83" y="1603"/>
                  </a:lnTo>
                  <a:lnTo>
                    <a:pt x="47" y="1501"/>
                  </a:lnTo>
                  <a:lnTo>
                    <a:pt x="21" y="1393"/>
                  </a:lnTo>
                  <a:lnTo>
                    <a:pt x="5" y="1281"/>
                  </a:lnTo>
                  <a:lnTo>
                    <a:pt x="0" y="1167"/>
                  </a:lnTo>
                  <a:lnTo>
                    <a:pt x="5" y="1061"/>
                  </a:lnTo>
                  <a:lnTo>
                    <a:pt x="19" y="957"/>
                  </a:lnTo>
                  <a:lnTo>
                    <a:pt x="43" y="856"/>
                  </a:lnTo>
                  <a:lnTo>
                    <a:pt x="76" y="760"/>
                  </a:lnTo>
                  <a:lnTo>
                    <a:pt x="115" y="667"/>
                  </a:lnTo>
                  <a:lnTo>
                    <a:pt x="891" y="1442"/>
                  </a:lnTo>
                  <a:lnTo>
                    <a:pt x="934" y="1478"/>
                  </a:lnTo>
                  <a:lnTo>
                    <a:pt x="982" y="1506"/>
                  </a:lnTo>
                  <a:lnTo>
                    <a:pt x="1031" y="1529"/>
                  </a:lnTo>
                  <a:lnTo>
                    <a:pt x="1077" y="1544"/>
                  </a:lnTo>
                  <a:lnTo>
                    <a:pt x="1120" y="1552"/>
                  </a:lnTo>
                  <a:lnTo>
                    <a:pt x="1168" y="1556"/>
                  </a:lnTo>
                  <a:lnTo>
                    <a:pt x="1226" y="1552"/>
                  </a:lnTo>
                  <a:lnTo>
                    <a:pt x="1285" y="1539"/>
                  </a:lnTo>
                  <a:lnTo>
                    <a:pt x="1340" y="1514"/>
                  </a:lnTo>
                  <a:lnTo>
                    <a:pt x="1393" y="1484"/>
                  </a:lnTo>
                  <a:lnTo>
                    <a:pt x="1443" y="1442"/>
                  </a:lnTo>
                  <a:lnTo>
                    <a:pt x="1481" y="1398"/>
                  </a:lnTo>
                  <a:lnTo>
                    <a:pt x="1509" y="1351"/>
                  </a:lnTo>
                  <a:lnTo>
                    <a:pt x="1532" y="1300"/>
                  </a:lnTo>
                  <a:lnTo>
                    <a:pt x="1547" y="1247"/>
                  </a:lnTo>
                  <a:lnTo>
                    <a:pt x="1553" y="1194"/>
                  </a:lnTo>
                  <a:lnTo>
                    <a:pt x="1553" y="1139"/>
                  </a:lnTo>
                  <a:lnTo>
                    <a:pt x="1545" y="1084"/>
                  </a:lnTo>
                  <a:lnTo>
                    <a:pt x="1530" y="1033"/>
                  </a:lnTo>
                  <a:lnTo>
                    <a:pt x="1507" y="981"/>
                  </a:lnTo>
                  <a:lnTo>
                    <a:pt x="1479" y="936"/>
                  </a:lnTo>
                  <a:lnTo>
                    <a:pt x="1443" y="892"/>
                  </a:lnTo>
                  <a:lnTo>
                    <a:pt x="667" y="117"/>
                  </a:lnTo>
                  <a:lnTo>
                    <a:pt x="760" y="77"/>
                  </a:lnTo>
                  <a:lnTo>
                    <a:pt x="857" y="43"/>
                  </a:lnTo>
                  <a:lnTo>
                    <a:pt x="957" y="21"/>
                  </a:lnTo>
                  <a:lnTo>
                    <a:pt x="1060" y="5"/>
                  </a:lnTo>
                  <a:lnTo>
                    <a:pt x="11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pic>
        <p:nvPicPr>
          <p:cNvPr id="12" name="Picture 2" descr="Resultado de imagen para experia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762" y="80965"/>
            <a:ext cx="2367946" cy="78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419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7590039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Master title style Click to edit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  <p:pic>
        <p:nvPicPr>
          <p:cNvPr id="26" name="Picture 2" descr="Imagen relacionada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056" y="-92159"/>
            <a:ext cx="2074303" cy="10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18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21130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5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7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47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41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5412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64466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7296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26ED1-B14F-4B63-B2BA-3BA3D3BF3030}" type="datetimeFigureOut">
              <a:rPr lang="es-CO" smtClean="0"/>
              <a:t>21/09/2018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B978E-192B-4F43-AB13-FCED7E761B05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70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660" r:id="rId2"/>
    <p:sldLayoutId id="2147483708" r:id="rId3"/>
    <p:sldLayoutId id="2147483736" r:id="rId4"/>
    <p:sldLayoutId id="2147483712" r:id="rId5"/>
    <p:sldLayoutId id="2147483714" r:id="rId6"/>
    <p:sldLayoutId id="2147483715" r:id="rId7"/>
    <p:sldLayoutId id="2147483698" r:id="rId8"/>
    <p:sldLayoutId id="2147483664" r:id="rId9"/>
    <p:sldLayoutId id="2147483650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676" r:id="rId16"/>
    <p:sldLayoutId id="2147483663" r:id="rId17"/>
    <p:sldLayoutId id="2147483667" r:id="rId18"/>
    <p:sldLayoutId id="2147483718" r:id="rId19"/>
    <p:sldLayoutId id="2147483672" r:id="rId20"/>
    <p:sldLayoutId id="2147483669" r:id="rId21"/>
    <p:sldLayoutId id="2147483677" r:id="rId22"/>
    <p:sldLayoutId id="214748371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emf"/><Relationship Id="rId11" Type="http://schemas.openxmlformats.org/officeDocument/2006/relationships/image" Target="../media/image26.png"/><Relationship Id="rId5" Type="http://schemas.openxmlformats.org/officeDocument/2006/relationships/image" Target="../media/image20.emf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1"/>
          <a:stretch/>
        </p:blipFill>
        <p:spPr>
          <a:xfrm>
            <a:off x="0" y="1461739"/>
            <a:ext cx="12192000" cy="5351929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7421"/>
            <a:ext cx="12192000" cy="2560499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8E04E7FD-2ED5-B64E-93DC-0CB4B3DF8ECC}"/>
              </a:ext>
            </a:extLst>
          </p:cNvPr>
          <p:cNvSpPr/>
          <p:nvPr/>
        </p:nvSpPr>
        <p:spPr>
          <a:xfrm>
            <a:off x="5777344" y="4627677"/>
            <a:ext cx="6414655" cy="584749"/>
          </a:xfrm>
          <a:prstGeom prst="rect">
            <a:avLst/>
          </a:prstGeom>
          <a:solidFill>
            <a:srgbClr val="000000">
              <a:alpha val="51000"/>
            </a:srgbClr>
          </a:solidFill>
        </p:spPr>
        <p:txBody>
          <a:bodyPr wrap="squar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dirty="0">
                <a:solidFill>
                  <a:prstClr val="white"/>
                </a:solidFill>
                <a:ea typeface="ＭＳ Ｐゴシック" charset="-128"/>
              </a:rPr>
              <a:t>   </a:t>
            </a:r>
          </a:p>
        </p:txBody>
      </p:sp>
      <p:sp>
        <p:nvSpPr>
          <p:cNvPr id="7" name="Rectángulo 13"/>
          <p:cNvSpPr/>
          <p:nvPr/>
        </p:nvSpPr>
        <p:spPr>
          <a:xfrm>
            <a:off x="6359342" y="4615119"/>
            <a:ext cx="5713310" cy="584749"/>
          </a:xfrm>
          <a:prstGeom prst="rect">
            <a:avLst/>
          </a:prstGeom>
        </p:spPr>
        <p:txBody>
          <a:bodyPr wrap="none" lIns="76176" tIns="38087" rIns="76176" bIns="38087">
            <a:spAutoFit/>
          </a:bodyPr>
          <a:lstStyle/>
          <a:p>
            <a:pPr defTabSz="76179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3300" b="1" dirty="0">
                <a:solidFill>
                  <a:schemeClr val="bg1"/>
                </a:solidFill>
                <a:latin typeface="Arial Narrow" panose="020B0606020202030204" pitchFamily="34" charset="0"/>
                <a:ea typeface="ＭＳ Ｐゴシック" charset="-128"/>
              </a:rPr>
              <a:t>Incepción Núcleo Transformación</a:t>
            </a:r>
          </a:p>
        </p:txBody>
      </p:sp>
      <p:sp>
        <p:nvSpPr>
          <p:cNvPr id="8" name="Rectángulo 16"/>
          <p:cNvSpPr/>
          <p:nvPr/>
        </p:nvSpPr>
        <p:spPr>
          <a:xfrm>
            <a:off x="6077090" y="4356038"/>
            <a:ext cx="163177" cy="11332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76" tIns="38087" rIns="76176" bIns="38087" rtlCol="0" anchor="ctr"/>
          <a:lstStyle/>
          <a:p>
            <a:pPr algn="ctr" defTabSz="761790" eaLnBrk="0" fontAlgn="base" hangingPunct="0">
              <a:spcBef>
                <a:spcPct val="0"/>
              </a:spcBef>
              <a:spcAft>
                <a:spcPct val="0"/>
              </a:spcAft>
            </a:pPr>
            <a:endParaRPr lang="es-PE" sz="1500">
              <a:solidFill>
                <a:prstClr val="white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  <p:pic>
        <p:nvPicPr>
          <p:cNvPr id="1026" name="Picture 2" descr="Resultado de imagen para experi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56" y="3026435"/>
            <a:ext cx="3627382" cy="120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1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/>
          <p:cNvSpPr/>
          <p:nvPr/>
        </p:nvSpPr>
        <p:spPr>
          <a:xfrm>
            <a:off x="3342745" y="949724"/>
            <a:ext cx="8668506" cy="5551227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20000"/>
                </a:schemeClr>
              </a:gs>
              <a:gs pos="50000">
                <a:schemeClr val="bg1">
                  <a:lumMod val="95000"/>
                </a:schemeClr>
              </a:gs>
              <a:gs pos="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Equipo Núcleo Transformación Agile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730693" y="2483801"/>
            <a:ext cx="1255208" cy="1286341"/>
            <a:chOff x="950832" y="1636637"/>
            <a:chExt cx="1850443" cy="2021154"/>
          </a:xfrm>
        </p:grpSpPr>
        <p:sp>
          <p:nvSpPr>
            <p:cNvPr id="5" name="Elipse 4"/>
            <p:cNvSpPr/>
            <p:nvPr/>
          </p:nvSpPr>
          <p:spPr>
            <a:xfrm>
              <a:off x="950832" y="1807348"/>
              <a:ext cx="1850443" cy="1850443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pic>
          <p:nvPicPr>
            <p:cNvPr id="6" name="Picture 2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344" y="1636637"/>
              <a:ext cx="1563419" cy="1474864"/>
            </a:xfrm>
            <a:prstGeom prst="rect">
              <a:avLst/>
            </a:prstGeom>
          </p:spPr>
        </p:pic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65" y="1982272"/>
            <a:ext cx="1427869" cy="1903825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3735780" y="984789"/>
            <a:ext cx="4013544" cy="1813765"/>
            <a:chOff x="3735780" y="984789"/>
            <a:chExt cx="4013544" cy="1813765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5780" y="996982"/>
              <a:ext cx="1025932" cy="1801572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40425" y="984789"/>
              <a:ext cx="1024487" cy="1568973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6001538" y="1506545"/>
              <a:ext cx="17477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/>
                <a:t>Erica Hidalgo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/>
                <a:t>Andrés Marín</a:t>
              </a: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6035037" y="1137213"/>
              <a:ext cx="110602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b="1" dirty="0"/>
                <a:t>Sponsor: </a:t>
              </a:r>
              <a:endParaRPr lang="es-CO" dirty="0"/>
            </a:p>
          </p:txBody>
        </p:sp>
      </p:grpSp>
      <p:sp>
        <p:nvSpPr>
          <p:cNvPr id="19" name="Rectángulo 18"/>
          <p:cNvSpPr/>
          <p:nvPr/>
        </p:nvSpPr>
        <p:spPr>
          <a:xfrm>
            <a:off x="826421" y="4002053"/>
            <a:ext cx="1106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/>
              <a:t>Coach </a:t>
            </a:r>
            <a:endParaRPr lang="es-CO" dirty="0"/>
          </a:p>
        </p:txBody>
      </p:sp>
      <p:sp>
        <p:nvSpPr>
          <p:cNvPr id="20" name="Rectángulo 19"/>
          <p:cNvSpPr/>
          <p:nvPr/>
        </p:nvSpPr>
        <p:spPr>
          <a:xfrm>
            <a:off x="720888" y="4310523"/>
            <a:ext cx="20910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Rene 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Marcela Vergara 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6348446" y="3271059"/>
            <a:ext cx="4371507" cy="3105812"/>
            <a:chOff x="5946266" y="3379604"/>
            <a:chExt cx="4371507" cy="3105812"/>
          </a:xfrm>
        </p:grpSpPr>
        <p:sp>
          <p:nvSpPr>
            <p:cNvPr id="13" name="CuadroTexto 12"/>
            <p:cNvSpPr txBox="1"/>
            <p:nvPr/>
          </p:nvSpPr>
          <p:spPr>
            <a:xfrm>
              <a:off x="5946266" y="5285087"/>
              <a:ext cx="237398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/>
                <a:t>Andrés Castelblanco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/>
                <a:t>Yim Ángel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/>
                <a:t>Sandra Velandia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/>
                <a:t>Yohana Cano</a:t>
              </a:r>
            </a:p>
          </p:txBody>
        </p:sp>
        <p:sp>
          <p:nvSpPr>
            <p:cNvPr id="14" name="Rectángulo 13"/>
            <p:cNvSpPr/>
            <p:nvPr/>
          </p:nvSpPr>
          <p:spPr>
            <a:xfrm>
              <a:off x="6181973" y="4949169"/>
              <a:ext cx="17398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b="1" dirty="0"/>
                <a:t>PM: </a:t>
              </a:r>
              <a:endParaRPr lang="es-CO" dirty="0"/>
            </a:p>
          </p:txBody>
        </p:sp>
        <p:sp>
          <p:nvSpPr>
            <p:cNvPr id="15" name="Rectángulo 14"/>
            <p:cNvSpPr/>
            <p:nvPr/>
          </p:nvSpPr>
          <p:spPr>
            <a:xfrm>
              <a:off x="8465919" y="4943445"/>
              <a:ext cx="1828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b="1" dirty="0"/>
                <a:t>Lideres Técnicos </a:t>
              </a:r>
              <a:endParaRPr lang="es-CO" dirty="0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8465919" y="5353117"/>
              <a:ext cx="18518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/>
                <a:t>Juan Granados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CO" dirty="0"/>
                <a:t>Carlos Pedroza</a:t>
              </a:r>
            </a:p>
          </p:txBody>
        </p:sp>
        <p:grpSp>
          <p:nvGrpSpPr>
            <p:cNvPr id="27" name="Grupo 26"/>
            <p:cNvGrpSpPr/>
            <p:nvPr/>
          </p:nvGrpSpPr>
          <p:grpSpPr>
            <a:xfrm>
              <a:off x="6882834" y="3379604"/>
              <a:ext cx="2720325" cy="1359298"/>
              <a:chOff x="7282041" y="3577344"/>
              <a:chExt cx="2720325" cy="1359298"/>
            </a:xfrm>
          </p:grpSpPr>
          <p:pic>
            <p:nvPicPr>
              <p:cNvPr id="22" name="Imagem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5677" y="3615106"/>
                <a:ext cx="1017987" cy="1009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Imagem 14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13388" y="3577344"/>
                <a:ext cx="1017987" cy="1017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Imagem 17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9137" y="3927588"/>
                <a:ext cx="1009054" cy="10090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" name="Imagem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2041" y="3894282"/>
                <a:ext cx="1017987" cy="1017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Imagem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4379" y="3925450"/>
                <a:ext cx="1017987" cy="10090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" name="Grupo 9"/>
          <p:cNvGrpSpPr/>
          <p:nvPr/>
        </p:nvGrpSpPr>
        <p:grpSpPr>
          <a:xfrm>
            <a:off x="4136358" y="2838156"/>
            <a:ext cx="2076236" cy="2362041"/>
            <a:chOff x="3477984" y="2684790"/>
            <a:chExt cx="2076236" cy="2362041"/>
          </a:xfrm>
        </p:grpSpPr>
        <p:pic>
          <p:nvPicPr>
            <p:cNvPr id="12" name="Imagem 3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2389" y="2684790"/>
              <a:ext cx="1469338" cy="1670303"/>
            </a:xfrm>
            <a:prstGeom prst="rect">
              <a:avLst/>
            </a:prstGeom>
          </p:spPr>
        </p:pic>
        <p:sp>
          <p:nvSpPr>
            <p:cNvPr id="28" name="Rectángulo 27"/>
            <p:cNvSpPr/>
            <p:nvPr/>
          </p:nvSpPr>
          <p:spPr>
            <a:xfrm>
              <a:off x="3477984" y="4309672"/>
              <a:ext cx="207623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b="1" dirty="0"/>
                <a:t>PMO CONTROLLER: </a:t>
              </a:r>
              <a:endParaRPr lang="es-CO" dirty="0"/>
            </a:p>
          </p:txBody>
        </p:sp>
        <p:sp>
          <p:nvSpPr>
            <p:cNvPr id="29" name="Rectángulo 28"/>
            <p:cNvSpPr/>
            <p:nvPr/>
          </p:nvSpPr>
          <p:spPr>
            <a:xfrm>
              <a:off x="3477985" y="4677499"/>
              <a:ext cx="19031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Sandra Hernandez</a:t>
              </a:r>
              <a:endParaRPr lang="es-CO" dirty="0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8767257" y="1351179"/>
            <a:ext cx="2527423" cy="1795800"/>
            <a:chOff x="9531397" y="1929538"/>
            <a:chExt cx="2527423" cy="1795800"/>
          </a:xfrm>
        </p:grpSpPr>
        <p:pic>
          <p:nvPicPr>
            <p:cNvPr id="32" name="Imagem 21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5900" y="1929538"/>
              <a:ext cx="801828" cy="801828"/>
            </a:xfrm>
            <a:prstGeom prst="rect">
              <a:avLst/>
            </a:prstGeom>
          </p:spPr>
        </p:pic>
        <p:grpSp>
          <p:nvGrpSpPr>
            <p:cNvPr id="21" name="Grupo 20"/>
            <p:cNvGrpSpPr/>
            <p:nvPr/>
          </p:nvGrpSpPr>
          <p:grpSpPr>
            <a:xfrm>
              <a:off x="9531397" y="1929538"/>
              <a:ext cx="2527423" cy="1795800"/>
              <a:chOff x="9531397" y="1929538"/>
              <a:chExt cx="2527423" cy="1795800"/>
            </a:xfrm>
          </p:grpSpPr>
          <p:pic>
            <p:nvPicPr>
              <p:cNvPr id="31" name="Imagem 17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53316" y="1929538"/>
                <a:ext cx="807895" cy="800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CuadroTexto 32"/>
              <p:cNvSpPr txBox="1"/>
              <p:nvPr/>
            </p:nvSpPr>
            <p:spPr>
              <a:xfrm>
                <a:off x="9531397" y="2802008"/>
                <a:ext cx="252742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/>
                  <a:t>Diego Fernández (QA)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CO" dirty="0"/>
                  <a:t>Santiago Zapata </a:t>
                </a:r>
              </a:p>
              <a:p>
                <a:r>
                  <a:rPr lang="es-CO" dirty="0"/>
                  <a:t>     (Desarrollo)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796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C0E5D-C0AC-4B6B-A23B-B672E74AA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Núcleo de Transformación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449819-F679-4DD7-B839-05E50B110B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047751" y="3564909"/>
            <a:ext cx="2753233" cy="231892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79D73AA-AB55-47D6-AE0B-2A70759C6C1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8332" y="1233659"/>
            <a:ext cx="2531778" cy="19323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6146918-C1A7-4E68-A27C-57147ADA348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8817699" y="1269187"/>
            <a:ext cx="2831289" cy="23189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113946-58E1-4F16-8917-327E7005349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3025634" y="1301329"/>
            <a:ext cx="2231784" cy="186107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FCE839D-C126-47C1-9823-428478C893C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5896322" y="746740"/>
            <a:ext cx="2143608" cy="29053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B8F65F0-C1BD-4ED1-BA8B-109F675099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344" y="3428999"/>
            <a:ext cx="2880646" cy="2075675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9B1CB90-5A5F-48E9-A692-7C03C7F6F75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82499" y="3622239"/>
            <a:ext cx="2905326" cy="21822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A7055C1-964E-4878-8706-3E9A2F5A664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2764" y="3953896"/>
            <a:ext cx="2506678" cy="189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4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 Equipos Priorizados</a:t>
            </a:r>
          </a:p>
        </p:txBody>
      </p:sp>
      <p:pic>
        <p:nvPicPr>
          <p:cNvPr id="1026" name="Picture 2" descr="https://raw.githubusercontent.com/omesan/Agile/master/Stefanini/Stefanini.Clientes/Stefanini.Cliente.Experian/equip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1230313"/>
            <a:ext cx="8402638" cy="479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63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FA20BE2-EDE7-4807-AE63-F725900BF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69418"/>
            <a:ext cx="12192000" cy="592381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A8DF828-DA76-46CB-A11D-DF6B3FED1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Propósito Proyecto Transformación Ágil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6A4F8C-6748-4B88-B7E9-C86347C46623}"/>
              </a:ext>
            </a:extLst>
          </p:cNvPr>
          <p:cNvSpPr txBox="1"/>
          <p:nvPr/>
        </p:nvSpPr>
        <p:spPr>
          <a:xfrm>
            <a:off x="4981330" y="1954957"/>
            <a:ext cx="66915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Definir el método de trabajo ágil para Experian a partir de procesos de transformación cultural y tecnológica</a:t>
            </a:r>
            <a:endParaRPr lang="es-CO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6788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0F087-677D-46CB-A207-1AA759DC2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1F99F6-3D01-4A27-AB1E-AF9D0154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4189"/>
            <a:ext cx="12191999" cy="592381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18E9753-F0DE-4A68-919F-66B7F0CCAF67}"/>
              </a:ext>
            </a:extLst>
          </p:cNvPr>
          <p:cNvSpPr txBox="1"/>
          <p:nvPr/>
        </p:nvSpPr>
        <p:spPr>
          <a:xfrm>
            <a:off x="1158545" y="1688124"/>
            <a:ext cx="115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Objetivo 1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435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4bffbd67-204f-4941-9f8d-5e376a982f9f">ANUME5D6JT6E-3-888</_dlc_DocId>
    <_dlc_DocIdUrl xmlns="4bffbd67-204f-4941-9f8d-5e376a982f9f">
      <Url>https://eshare.stefanini.com/sites/emea_sales_and_marketing/_layouts/DocIdRedir.aspx?ID=ANUME5D6JT6E-3-888</Url>
      <Description>ANUME5D6JT6E-3-888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5E1556E0398F46BEA9DAB275CB50C4" ma:contentTypeVersion="1" ma:contentTypeDescription="Create a new document." ma:contentTypeScope="" ma:versionID="6ae766527b991208ffe95c1275706327">
  <xsd:schema xmlns:xsd="http://www.w3.org/2001/XMLSchema" xmlns:xs="http://www.w3.org/2001/XMLSchema" xmlns:p="http://schemas.microsoft.com/office/2006/metadata/properties" xmlns:ns2="4bffbd67-204f-4941-9f8d-5e376a982f9f" targetNamespace="http://schemas.microsoft.com/office/2006/metadata/properties" ma:root="true" ma:fieldsID="e051a632ed6302959b203ba23653b65d" ns2:_="">
    <xsd:import namespace="4bffbd67-204f-4941-9f8d-5e376a982f9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ffbd67-204f-4941-9f8d-5e376a982f9f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4AD380A-687C-4328-98CC-949CBD653805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2F58588-576D-46D5-80D6-8A24D7A02F27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4bffbd67-204f-4941-9f8d-5e376a982f9f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6EA3838-F687-4C1A-A6F2-70599673F2F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A6D69DE-1EC4-4DF8-89C1-176C2F879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ffbd67-204f-4941-9f8d-5e376a982f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17891</TotalTime>
  <Words>85</Words>
  <Application>Microsoft Office PowerPoint</Application>
  <PresentationFormat>Panorámica</PresentationFormat>
  <Paragraphs>29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3" baseType="lpstr">
      <vt:lpstr>ＭＳ Ｐゴシック</vt:lpstr>
      <vt:lpstr>Arial</vt:lpstr>
      <vt:lpstr>Arial Narrow</vt:lpstr>
      <vt:lpstr>Calibri</vt:lpstr>
      <vt:lpstr>Calibri Light</vt:lpstr>
      <vt:lpstr>Tahoma</vt:lpstr>
      <vt:lpstr>Tema de Office</vt:lpstr>
      <vt:lpstr>Presentación de PowerPoint</vt:lpstr>
      <vt:lpstr> Equipo Núcleo Transformación Agile</vt:lpstr>
      <vt:lpstr> Núcleo de Transformación</vt:lpstr>
      <vt:lpstr> Equipos Priorizados</vt:lpstr>
      <vt:lpstr> Propósito Proyecto Transformación Ágil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Ome, Erwin</cp:lastModifiedBy>
  <cp:revision>434</cp:revision>
  <cp:lastPrinted>2018-05-14T12:53:52Z</cp:lastPrinted>
  <dcterms:created xsi:type="dcterms:W3CDTF">2017-11-17T14:24:31Z</dcterms:created>
  <dcterms:modified xsi:type="dcterms:W3CDTF">2018-09-21T23:09:39Z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0x010100C15E1556E0398F46BEA9DAB275CB50C4</vt:lpwstr>
  </property>
  <property fmtid="{D5CDD505-2E9C-101B-9397-08002B2CF9AE}" pid="3" name="_dlc_DocIdItemGuid">
    <vt:lpwstr>bfc61f4c-0d59-42e9-b456-d5e117604110</vt:lpwstr>
  </property>
</Properties>
</file>